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8" r:id="rId2"/>
    <p:sldMasterId id="2147483690" r:id="rId3"/>
    <p:sldMasterId id="2147483695" r:id="rId4"/>
    <p:sldMasterId id="2147483715" r:id="rId5"/>
    <p:sldMasterId id="2147483718" r:id="rId6"/>
  </p:sldMasterIdLst>
  <p:notesMasterIdLst>
    <p:notesMasterId r:id="rId60"/>
  </p:notesMasterIdLst>
  <p:sldIdLst>
    <p:sldId id="256" r:id="rId7"/>
    <p:sldId id="257" r:id="rId8"/>
    <p:sldId id="258" r:id="rId9"/>
    <p:sldId id="259" r:id="rId10"/>
    <p:sldId id="260" r:id="rId11"/>
    <p:sldId id="261" r:id="rId12"/>
    <p:sldId id="310" r:id="rId13"/>
    <p:sldId id="263" r:id="rId14"/>
    <p:sldId id="264" r:id="rId15"/>
    <p:sldId id="309"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7" r:id="rId52"/>
    <p:sldId id="301" r:id="rId53"/>
    <p:sldId id="302" r:id="rId54"/>
    <p:sldId id="308" r:id="rId55"/>
    <p:sldId id="303" r:id="rId56"/>
    <p:sldId id="304" r:id="rId57"/>
    <p:sldId id="305" r:id="rId58"/>
    <p:sldId id="306" r:id="rId5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id1oGR5u0ntXNcnmSHN4h8Yv2F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732"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customschemas.google.com/relationships/presentationmetadata" Target="meta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164000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0" name="Google Shape;4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p1: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6" name="Google Shape;54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p:cNvSpPr>
            <a:spLocks noGrp="1"/>
          </p:cNvSpPr>
          <p:nvPr>
            <p:ph type="dt" idx="10"/>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3" name="Google Shape;5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12: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1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3" name="Google Shape;573;p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4" name="Google Shape;574;p125: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7" name="Google Shape;58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p13: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5" name="Google Shape;59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6" name="Google Shape;596;p14: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0" name="Google Shape;61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1" name="Google Shape;611;p15: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8" name="Google Shape;61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p1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2" name="Google Shape;63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3" name="Google Shape;633;p17: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1" name="Google Shape;64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2" name="Google Shape;642;p19: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2" name="Google Shape;65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 name="Google Shape;653;p18: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0" name="Google Shape;4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2: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7" name="Google Shape;66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8" name="Google Shape;668;p20: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2" name="Google Shape;68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3" name="Google Shape;683;p21: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3" name="Google Shape;69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 name="Google Shape;694;p22: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9" name="Google Shape;70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0" name="Google Shape;710;p23: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5" name="Google Shape;72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p24: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0" name="Google Shape;74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1" name="Google Shape;741;p25: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6" name="Google Shape;75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7" name="Google Shape;757;p2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5" name="Google Shape;76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6" name="Google Shape;766;p27: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6" name="Google Shape;77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7" name="Google Shape;777;p28: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4" name="Google Shape;78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5" name="Google Shape;785;p29: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 name="Google Shape;4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p3: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2" name="Google Shape;79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p30: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6" name="Google Shape;80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7" name="Google Shape;807;p31: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5" name="Google Shape;81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6" name="Google Shape;816;p32: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2" name="Google Shape;82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3" name="Google Shape;823;p33: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5" name="Google Shape;83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6" name="Google Shape;836;p34: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5" name="Google Shape;84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 name="Google Shape;846;p35: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5" name="Google Shape;855;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6" name="Google Shape;856;p3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3" name="Google Shape;86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4" name="Google Shape;864;p37: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1" name="Google Shape;87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2" name="Google Shape;872;p38: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7" name="Google Shape;88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8" name="Google Shape;888;p39: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5" name="Google Shape;47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4: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8" name="Google Shape;898;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9" name="Google Shape;899;p40: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6" name="Google Shape;90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7" name="Google Shape;907;p41: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5" name="Google Shape;91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6" name="Google Shape;916;p42: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5" name="Google Shape;925;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6" name="Google Shape;926;p43: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5" name="Google Shape;935;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6" name="Google Shape;936;p44: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7" name="Google Shape;947;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p45: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7" name="Google Shape;947;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p45: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2167077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7" name="Google Shape;95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8" name="Google Shape;958;p4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7" name="Google Shape;967;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8" name="Google Shape;968;p47: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7" name="Google Shape;967;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8" name="Google Shape;968;p47: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425373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3" name="Google Shape;48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4" name="Google Shape;484;p5: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0" name="Google Shape;980;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1" name="Google Shape;981;p48: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8" name="Google Shape;988;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9" name="Google Shape;989;p49: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8" name="Google Shape;998;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9" name="Google Shape;999;p50: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9" name="Google Shape;1009;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0" name="Google Shape;1010;p51: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6" name="Google Shape;49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p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6" name="Google Shape;49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p:cNvSpPr>
            <a:spLocks noGrp="1"/>
          </p:cNvSpPr>
          <p:nvPr>
            <p:ph type="dt" idx="10"/>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7" name="Google Shape;5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8" name="Google Shape;528;p9: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1" name="Google Shape;5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p10: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Contents slide layout">
  <p:cSld name="4_Contents slide layout">
    <p:bg>
      <p:bgPr>
        <a:solidFill>
          <a:schemeClr val="accent4"/>
        </a:solidFill>
        <a:effectLst/>
      </p:bgPr>
    </p:bg>
    <p:spTree>
      <p:nvGrpSpPr>
        <p:cNvPr id="1" name="Shape 10"/>
        <p:cNvGrpSpPr/>
        <p:nvPr/>
      </p:nvGrpSpPr>
      <p:grpSpPr>
        <a:xfrm>
          <a:off x="0" y="0"/>
          <a:ext cx="0" cy="0"/>
          <a:chOff x="0" y="0"/>
          <a:chExt cx="0" cy="0"/>
        </a:xfrm>
      </p:grpSpPr>
      <p:sp>
        <p:nvSpPr>
          <p:cNvPr id="11" name="Google Shape;11;p54"/>
          <p:cNvSpPr txBox="1">
            <a:spLocks noGrp="1"/>
          </p:cNvSpPr>
          <p:nvPr>
            <p:ph type="body" idx="1"/>
          </p:nvPr>
        </p:nvSpPr>
        <p:spPr>
          <a:xfrm>
            <a:off x="242649" y="254645"/>
            <a:ext cx="8679898" cy="543185"/>
          </a:xfrm>
          <a:prstGeom prst="rect">
            <a:avLst/>
          </a:prstGeom>
          <a:noFill/>
          <a:ln>
            <a:noFill/>
          </a:ln>
        </p:spPr>
        <p:txBody>
          <a:bodyPr spcFirstLastPara="1" wrap="square" lIns="91400" tIns="45700" rIns="91400"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Image slide layout">
  <p:cSld name="3_Image slide layout">
    <p:spTree>
      <p:nvGrpSpPr>
        <p:cNvPr id="1" name="Shape 118"/>
        <p:cNvGrpSpPr/>
        <p:nvPr/>
      </p:nvGrpSpPr>
      <p:grpSpPr>
        <a:xfrm>
          <a:off x="0" y="0"/>
          <a:ext cx="0" cy="0"/>
          <a:chOff x="0" y="0"/>
          <a:chExt cx="0" cy="0"/>
        </a:xfrm>
      </p:grpSpPr>
      <p:sp>
        <p:nvSpPr>
          <p:cNvPr id="119" name="Google Shape;119;p75"/>
          <p:cNvSpPr>
            <a:spLocks noGrp="1"/>
          </p:cNvSpPr>
          <p:nvPr>
            <p:ph type="pic" idx="2"/>
          </p:nvPr>
        </p:nvSpPr>
        <p:spPr>
          <a:xfrm>
            <a:off x="2266713" y="1016083"/>
            <a:ext cx="4612720" cy="2586038"/>
          </a:xfrm>
          <a:prstGeom prst="rect">
            <a:avLst/>
          </a:prstGeom>
          <a:solidFill>
            <a:srgbClr val="F2F2F2"/>
          </a:solidFill>
          <a:ln>
            <a:noFill/>
          </a:ln>
        </p:spPr>
      </p:sp>
      <p:sp>
        <p:nvSpPr>
          <p:cNvPr id="120" name="Google Shape;120;p75"/>
          <p:cNvSpPr>
            <a:spLocks noGrp="1"/>
          </p:cNvSpPr>
          <p:nvPr>
            <p:ph type="pic" idx="3"/>
          </p:nvPr>
        </p:nvSpPr>
        <p:spPr>
          <a:xfrm>
            <a:off x="396480" y="1016083"/>
            <a:ext cx="3321844" cy="2586038"/>
          </a:xfrm>
          <a:prstGeom prst="rect">
            <a:avLst/>
          </a:prstGeom>
          <a:solidFill>
            <a:srgbClr val="F2F2F2"/>
          </a:solidFill>
          <a:ln>
            <a:noFill/>
          </a:ln>
        </p:spPr>
      </p:sp>
      <p:sp>
        <p:nvSpPr>
          <p:cNvPr id="121" name="Google Shape;121;p75"/>
          <p:cNvSpPr>
            <a:spLocks noGrp="1"/>
          </p:cNvSpPr>
          <p:nvPr>
            <p:ph type="pic" idx="4"/>
          </p:nvPr>
        </p:nvSpPr>
        <p:spPr>
          <a:xfrm>
            <a:off x="5427113" y="1016083"/>
            <a:ext cx="3319701" cy="2586038"/>
          </a:xfrm>
          <a:prstGeom prst="rect">
            <a:avLst/>
          </a:prstGeom>
          <a:solidFill>
            <a:srgbClr val="F2F2F2"/>
          </a:solidFill>
          <a:ln>
            <a:noFill/>
          </a:ln>
        </p:spPr>
      </p:sp>
      <p:sp>
        <p:nvSpPr>
          <p:cNvPr id="122" name="Google Shape;122;p75"/>
          <p:cNvSpPr txBox="1">
            <a:spLocks noGrp="1"/>
          </p:cNvSpPr>
          <p:nvPr>
            <p:ph type="body" idx="1"/>
          </p:nvPr>
        </p:nvSpPr>
        <p:spPr>
          <a:xfrm>
            <a:off x="242649" y="254645"/>
            <a:ext cx="8679898" cy="543185"/>
          </a:xfrm>
          <a:prstGeom prst="rect">
            <a:avLst/>
          </a:prstGeom>
          <a:noFill/>
          <a:ln>
            <a:noFill/>
          </a:ln>
        </p:spPr>
        <p:txBody>
          <a:bodyPr spcFirstLastPara="1" wrap="square" lIns="91400" tIns="45700" rIns="91400"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_Image slide layout">
  <p:cSld name="4_Image slide layout">
    <p:spTree>
      <p:nvGrpSpPr>
        <p:cNvPr id="1" name="Shape 123"/>
        <p:cNvGrpSpPr/>
        <p:nvPr/>
      </p:nvGrpSpPr>
      <p:grpSpPr>
        <a:xfrm>
          <a:off x="0" y="0"/>
          <a:ext cx="0" cy="0"/>
          <a:chOff x="0" y="0"/>
          <a:chExt cx="0" cy="0"/>
        </a:xfrm>
      </p:grpSpPr>
      <p:sp>
        <p:nvSpPr>
          <p:cNvPr id="124" name="Google Shape;124;p76"/>
          <p:cNvSpPr>
            <a:spLocks noGrp="1"/>
          </p:cNvSpPr>
          <p:nvPr>
            <p:ph type="pic" idx="2"/>
          </p:nvPr>
        </p:nvSpPr>
        <p:spPr>
          <a:xfrm>
            <a:off x="3318438" y="8543"/>
            <a:ext cx="5825562" cy="5083197"/>
          </a:xfrm>
          <a:prstGeom prst="rect">
            <a:avLst/>
          </a:prstGeom>
          <a:solidFill>
            <a:srgbClr val="F2F2F2"/>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5_Image slide layout">
  <p:cSld name="5_Image slide layout">
    <p:spTree>
      <p:nvGrpSpPr>
        <p:cNvPr id="1" name="Shape 125"/>
        <p:cNvGrpSpPr/>
        <p:nvPr/>
      </p:nvGrpSpPr>
      <p:grpSpPr>
        <a:xfrm>
          <a:off x="0" y="0"/>
          <a:ext cx="0" cy="0"/>
          <a:chOff x="0" y="0"/>
          <a:chExt cx="0" cy="0"/>
        </a:xfrm>
      </p:grpSpPr>
      <p:sp>
        <p:nvSpPr>
          <p:cNvPr id="126" name="Google Shape;126;p77"/>
          <p:cNvSpPr>
            <a:spLocks noGrp="1"/>
          </p:cNvSpPr>
          <p:nvPr>
            <p:ph type="pic" idx="2"/>
          </p:nvPr>
        </p:nvSpPr>
        <p:spPr>
          <a:xfrm>
            <a:off x="396489" y="413887"/>
            <a:ext cx="3988265" cy="3139153"/>
          </a:xfrm>
          <a:prstGeom prst="rect">
            <a:avLst/>
          </a:prstGeom>
          <a:solidFill>
            <a:srgbClr val="F2F2F2"/>
          </a:solidFill>
          <a:ln>
            <a:noFill/>
          </a:ln>
        </p:spPr>
      </p:sp>
      <p:sp>
        <p:nvSpPr>
          <p:cNvPr id="127" name="Google Shape;127;p77"/>
          <p:cNvSpPr>
            <a:spLocks noGrp="1"/>
          </p:cNvSpPr>
          <p:nvPr>
            <p:ph type="pic" idx="3"/>
          </p:nvPr>
        </p:nvSpPr>
        <p:spPr>
          <a:xfrm>
            <a:off x="4759270" y="1600662"/>
            <a:ext cx="3988265" cy="3139153"/>
          </a:xfrm>
          <a:prstGeom prst="rect">
            <a:avLst/>
          </a:prstGeom>
          <a:solidFill>
            <a:srgbClr val="F2F2F2"/>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9_Image slide layout">
  <p:cSld name="9_Image slide layout">
    <p:spTree>
      <p:nvGrpSpPr>
        <p:cNvPr id="1" name="Shape 128"/>
        <p:cNvGrpSpPr/>
        <p:nvPr/>
      </p:nvGrpSpPr>
      <p:grpSpPr>
        <a:xfrm>
          <a:off x="0" y="0"/>
          <a:ext cx="0" cy="0"/>
          <a:chOff x="0" y="0"/>
          <a:chExt cx="0" cy="0"/>
        </a:xfrm>
      </p:grpSpPr>
      <p:sp>
        <p:nvSpPr>
          <p:cNvPr id="129" name="Google Shape;129;p78"/>
          <p:cNvSpPr>
            <a:spLocks noGrp="1"/>
          </p:cNvSpPr>
          <p:nvPr>
            <p:ph type="pic" idx="2"/>
          </p:nvPr>
        </p:nvSpPr>
        <p:spPr>
          <a:xfrm>
            <a:off x="5" y="0"/>
            <a:ext cx="7133601" cy="5143500"/>
          </a:xfrm>
          <a:prstGeom prst="rect">
            <a:avLst/>
          </a:prstGeom>
          <a:solidFill>
            <a:srgbClr val="F2F2F2"/>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Image slide layout">
  <p:cSld name="10_Image slide layout">
    <p:spTree>
      <p:nvGrpSpPr>
        <p:cNvPr id="1" name="Shape 130"/>
        <p:cNvGrpSpPr/>
        <p:nvPr/>
      </p:nvGrpSpPr>
      <p:grpSpPr>
        <a:xfrm>
          <a:off x="0" y="0"/>
          <a:ext cx="0" cy="0"/>
          <a:chOff x="0" y="0"/>
          <a:chExt cx="0" cy="0"/>
        </a:xfrm>
      </p:grpSpPr>
      <p:sp>
        <p:nvSpPr>
          <p:cNvPr id="131" name="Google Shape;131;p79"/>
          <p:cNvSpPr>
            <a:spLocks noGrp="1"/>
          </p:cNvSpPr>
          <p:nvPr>
            <p:ph type="pic" idx="2"/>
          </p:nvPr>
        </p:nvSpPr>
        <p:spPr>
          <a:xfrm>
            <a:off x="487110" y="868195"/>
            <a:ext cx="8169780" cy="3407114"/>
          </a:xfrm>
          <a:prstGeom prst="rect">
            <a:avLst/>
          </a:prstGeom>
          <a:solidFill>
            <a:srgbClr val="F2F2F2"/>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6_Image slide layout">
  <p:cSld name="6_Image slide layout">
    <p:spTree>
      <p:nvGrpSpPr>
        <p:cNvPr id="1" name="Shape 132"/>
        <p:cNvGrpSpPr/>
        <p:nvPr/>
      </p:nvGrpSpPr>
      <p:grpSpPr>
        <a:xfrm>
          <a:off x="0" y="0"/>
          <a:ext cx="0" cy="0"/>
          <a:chOff x="0" y="0"/>
          <a:chExt cx="0" cy="0"/>
        </a:xfrm>
      </p:grpSpPr>
      <p:sp>
        <p:nvSpPr>
          <p:cNvPr id="133" name="Google Shape;133;p80"/>
          <p:cNvSpPr/>
          <p:nvPr/>
        </p:nvSpPr>
        <p:spPr>
          <a:xfrm>
            <a:off x="620139" y="12"/>
            <a:ext cx="3421704" cy="3129875"/>
          </a:xfrm>
          <a:prstGeom prst="rect">
            <a:avLst/>
          </a:prstGeom>
          <a:solidFill>
            <a:schemeClr val="accent1"/>
          </a:solidFill>
          <a:ln>
            <a:noFill/>
          </a:ln>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4" name="Google Shape;134;p80"/>
          <p:cNvSpPr>
            <a:spLocks noGrp="1"/>
          </p:cNvSpPr>
          <p:nvPr>
            <p:ph type="pic" idx="2"/>
          </p:nvPr>
        </p:nvSpPr>
        <p:spPr>
          <a:xfrm>
            <a:off x="1867715" y="2465975"/>
            <a:ext cx="6656151" cy="2191763"/>
          </a:xfrm>
          <a:prstGeom prst="rect">
            <a:avLst/>
          </a:prstGeom>
          <a:solidFill>
            <a:srgbClr val="F2F2F2"/>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7_Image slide layout">
  <p:cSld name="7_Image slide layout">
    <p:spTree>
      <p:nvGrpSpPr>
        <p:cNvPr id="1" name="Shape 135"/>
        <p:cNvGrpSpPr/>
        <p:nvPr/>
      </p:nvGrpSpPr>
      <p:grpSpPr>
        <a:xfrm>
          <a:off x="0" y="0"/>
          <a:ext cx="0" cy="0"/>
          <a:chOff x="0" y="0"/>
          <a:chExt cx="0" cy="0"/>
        </a:xfrm>
      </p:grpSpPr>
      <p:sp>
        <p:nvSpPr>
          <p:cNvPr id="136" name="Google Shape;136;p81"/>
          <p:cNvSpPr>
            <a:spLocks noGrp="1"/>
          </p:cNvSpPr>
          <p:nvPr>
            <p:ph type="pic" idx="2"/>
          </p:nvPr>
        </p:nvSpPr>
        <p:spPr>
          <a:xfrm>
            <a:off x="2835548" y="91148"/>
            <a:ext cx="6308465" cy="5052357"/>
          </a:xfrm>
          <a:prstGeom prst="rect">
            <a:avLst/>
          </a:prstGeom>
          <a:solidFill>
            <a:srgbClr val="F2F2F2"/>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8_Image slide layout">
  <p:cSld name="8_Image slide layout">
    <p:spTree>
      <p:nvGrpSpPr>
        <p:cNvPr id="1" name="Shape 137"/>
        <p:cNvGrpSpPr/>
        <p:nvPr/>
      </p:nvGrpSpPr>
      <p:grpSpPr>
        <a:xfrm>
          <a:off x="0" y="0"/>
          <a:ext cx="0" cy="0"/>
          <a:chOff x="0" y="0"/>
          <a:chExt cx="0" cy="0"/>
        </a:xfrm>
      </p:grpSpPr>
      <p:sp>
        <p:nvSpPr>
          <p:cNvPr id="138" name="Google Shape;138;p82"/>
          <p:cNvSpPr>
            <a:spLocks noGrp="1"/>
          </p:cNvSpPr>
          <p:nvPr>
            <p:ph type="pic" idx="2"/>
          </p:nvPr>
        </p:nvSpPr>
        <p:spPr>
          <a:xfrm>
            <a:off x="421478" y="4"/>
            <a:ext cx="8301057" cy="3034665"/>
          </a:xfrm>
          <a:prstGeom prst="rect">
            <a:avLst/>
          </a:prstGeom>
          <a:solidFill>
            <a:srgbClr val="F2F2F2"/>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NG sets layout">
  <p:cSld name="PNG sets layout">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83"/>
          <p:cNvSpPr txBox="1">
            <a:spLocks noGrp="1"/>
          </p:cNvSpPr>
          <p:nvPr>
            <p:ph type="body" idx="1"/>
          </p:nvPr>
        </p:nvSpPr>
        <p:spPr>
          <a:xfrm>
            <a:off x="242649" y="184056"/>
            <a:ext cx="8679898" cy="543185"/>
          </a:xfrm>
          <a:prstGeom prst="rect">
            <a:avLst/>
          </a:prstGeom>
          <a:noFill/>
          <a:ln>
            <a:noFill/>
          </a:ln>
        </p:spPr>
        <p:txBody>
          <a:bodyPr spcFirstLastPara="1" wrap="square" lIns="91400" tIns="45700" rIns="91400"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Icon sets layout">
  <p:cSld name="1_Icon sets layout">
    <p:spTree>
      <p:nvGrpSpPr>
        <p:cNvPr id="1" name="Shape 141"/>
        <p:cNvGrpSpPr/>
        <p:nvPr/>
      </p:nvGrpSpPr>
      <p:grpSpPr>
        <a:xfrm>
          <a:off x="0" y="0"/>
          <a:ext cx="0" cy="0"/>
          <a:chOff x="0" y="0"/>
          <a:chExt cx="0" cy="0"/>
        </a:xfrm>
      </p:grpSpPr>
      <p:sp>
        <p:nvSpPr>
          <p:cNvPr id="142" name="Google Shape;142;p84"/>
          <p:cNvSpPr txBox="1">
            <a:spLocks noGrp="1"/>
          </p:cNvSpPr>
          <p:nvPr>
            <p:ph type="body" idx="1"/>
          </p:nvPr>
        </p:nvSpPr>
        <p:spPr>
          <a:xfrm>
            <a:off x="242649" y="92621"/>
            <a:ext cx="8679898" cy="543185"/>
          </a:xfrm>
          <a:prstGeom prst="rect">
            <a:avLst/>
          </a:prstGeom>
          <a:noFill/>
          <a:ln>
            <a:noFill/>
          </a:ln>
        </p:spPr>
        <p:txBody>
          <a:bodyPr spcFirstLastPara="1" wrap="square" lIns="91400" tIns="45700" rIns="91400"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3" name="Google Shape;143;p84"/>
          <p:cNvSpPr/>
          <p:nvPr/>
        </p:nvSpPr>
        <p:spPr>
          <a:xfrm>
            <a:off x="265520" y="848705"/>
            <a:ext cx="2670575" cy="4051921"/>
          </a:xfrm>
          <a:prstGeom prst="roundRect">
            <a:avLst>
              <a:gd name="adj" fmla="val 3968"/>
            </a:avLst>
          </a:prstGeom>
          <a:solidFill>
            <a:schemeClr val="accent1"/>
          </a:solidFill>
          <a:ln>
            <a:noFill/>
          </a:ln>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44" name="Google Shape;144;p84"/>
          <p:cNvSpPr/>
          <p:nvPr/>
        </p:nvSpPr>
        <p:spPr>
          <a:xfrm>
            <a:off x="398954" y="1010625"/>
            <a:ext cx="115401" cy="3761400"/>
          </a:xfrm>
          <a:prstGeom prst="roundRect">
            <a:avLst>
              <a:gd name="adj" fmla="val 50000"/>
            </a:avLst>
          </a:prstGeom>
          <a:solidFill>
            <a:schemeClr val="lt1">
              <a:alpha val="40392"/>
            </a:schemeClr>
          </a:solidFill>
          <a:ln>
            <a:noFill/>
          </a:ln>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45" name="Google Shape;145;p84"/>
          <p:cNvSpPr/>
          <p:nvPr/>
        </p:nvSpPr>
        <p:spPr>
          <a:xfrm rot="5400000">
            <a:off x="2292895" y="957494"/>
            <a:ext cx="514387" cy="513861"/>
          </a:xfrm>
          <a:prstGeom prst="halfFrame">
            <a:avLst>
              <a:gd name="adj1" fmla="val 23728"/>
              <a:gd name="adj2" fmla="val 24642"/>
            </a:avLst>
          </a:prstGeom>
          <a:solidFill>
            <a:schemeClr val="lt1">
              <a:alpha val="22352"/>
            </a:schemeClr>
          </a:solidFill>
          <a:ln>
            <a:noFill/>
          </a:ln>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sp>
        <p:nvSpPr>
          <p:cNvPr id="146" name="Google Shape;146;p84"/>
          <p:cNvSpPr txBox="1"/>
          <p:nvPr/>
        </p:nvSpPr>
        <p:spPr>
          <a:xfrm>
            <a:off x="533779" y="1049029"/>
            <a:ext cx="1674186" cy="750182"/>
          </a:xfrm>
          <a:prstGeom prst="rect">
            <a:avLst/>
          </a:prstGeom>
          <a:noFill/>
          <a:ln>
            <a:noFill/>
          </a:ln>
        </p:spPr>
        <p:txBody>
          <a:bodyPr spcFirstLastPara="1" wrap="square" lIns="91400" tIns="45700" rIns="91400"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Arial"/>
                <a:ea typeface="Arial"/>
                <a:cs typeface="Arial"/>
                <a:sym typeface="Arial"/>
              </a:rPr>
              <a:t>You can Resize without losing quality</a:t>
            </a:r>
            <a:endParaRPr sz="1400" b="1" i="0" u="none" strike="noStrike" cap="none">
              <a:solidFill>
                <a:srgbClr val="FFFFFF"/>
              </a:solidFill>
              <a:latin typeface="Arial"/>
              <a:ea typeface="Arial"/>
              <a:cs typeface="Arial"/>
              <a:sym typeface="Arial"/>
            </a:endParaRPr>
          </a:p>
        </p:txBody>
      </p:sp>
      <p:sp>
        <p:nvSpPr>
          <p:cNvPr id="147" name="Google Shape;147;p84"/>
          <p:cNvSpPr txBox="1"/>
          <p:nvPr/>
        </p:nvSpPr>
        <p:spPr>
          <a:xfrm>
            <a:off x="533779" y="1497514"/>
            <a:ext cx="1674186" cy="750182"/>
          </a:xfrm>
          <a:prstGeom prst="rect">
            <a:avLst/>
          </a:prstGeom>
          <a:noFill/>
          <a:ln>
            <a:noFill/>
          </a:ln>
        </p:spPr>
        <p:txBody>
          <a:bodyPr spcFirstLastPara="1" wrap="square" lIns="91400" tIns="45700" rIns="91400"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Arial"/>
                <a:ea typeface="Arial"/>
                <a:cs typeface="Arial"/>
                <a:sym typeface="Arial"/>
              </a:rPr>
              <a:t>You can Change Fill Color &amp;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Arial"/>
                <a:ea typeface="Arial"/>
                <a:cs typeface="Arial"/>
                <a:sym typeface="Arial"/>
              </a:rPr>
              <a:t>Line Color</a:t>
            </a:r>
            <a:endParaRPr sz="1400" b="1" i="0" u="none" strike="noStrike" cap="none">
              <a:solidFill>
                <a:srgbClr val="FFFFFF"/>
              </a:solidFill>
              <a:latin typeface="Arial"/>
              <a:ea typeface="Arial"/>
              <a:cs typeface="Arial"/>
              <a:sym typeface="Arial"/>
            </a:endParaRPr>
          </a:p>
        </p:txBody>
      </p:sp>
      <p:sp>
        <p:nvSpPr>
          <p:cNvPr id="148" name="Google Shape;148;p84"/>
          <p:cNvSpPr txBox="1"/>
          <p:nvPr/>
        </p:nvSpPr>
        <p:spPr>
          <a:xfrm>
            <a:off x="540922" y="4315954"/>
            <a:ext cx="1674000" cy="311600"/>
          </a:xfrm>
          <a:prstGeom prst="rect">
            <a:avLst/>
          </a:prstGeom>
          <a:noFill/>
          <a:ln>
            <a:noFill/>
          </a:ln>
        </p:spPr>
        <p:txBody>
          <a:bodyPr spcFirstLastPara="1" wrap="square" lIns="91400" tIns="45700" rIns="91400"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www.allppt.com</a:t>
            </a:r>
            <a:endParaRPr sz="1400" b="0" i="0" u="none" strike="noStrike" cap="none">
              <a:solidFill>
                <a:srgbClr val="FFFFFF"/>
              </a:solidFill>
              <a:latin typeface="Arial"/>
              <a:ea typeface="Arial"/>
              <a:cs typeface="Arial"/>
              <a:sym typeface="Arial"/>
            </a:endParaRPr>
          </a:p>
        </p:txBody>
      </p:sp>
      <p:sp>
        <p:nvSpPr>
          <p:cNvPr id="149" name="Google Shape;149;p84"/>
          <p:cNvSpPr txBox="1"/>
          <p:nvPr/>
        </p:nvSpPr>
        <p:spPr>
          <a:xfrm>
            <a:off x="540922" y="2949187"/>
            <a:ext cx="2037972" cy="1815860"/>
          </a:xfrm>
          <a:prstGeom prst="rect">
            <a:avLst/>
          </a:prstGeom>
          <a:noFill/>
          <a:ln>
            <a:noFill/>
          </a:ln>
        </p:spPr>
        <p:txBody>
          <a:bodyPr spcFirstLastPara="1" wrap="square" lIns="91400" tIns="45700" rIns="91400" bIns="45700" anchor="ctr"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FFFFFF"/>
                </a:solidFill>
                <a:latin typeface="Arial"/>
                <a:ea typeface="Arial"/>
                <a:cs typeface="Arial"/>
                <a:sym typeface="Arial"/>
              </a:rPr>
              <a:t>FREE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FFFFFF"/>
                </a:solidFill>
                <a:latin typeface="Arial"/>
                <a:ea typeface="Arial"/>
                <a:cs typeface="Arial"/>
                <a:sym typeface="Arial"/>
              </a:rPr>
              <a:t>PPT TEMPLATES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_Contents slide layout">
  <p:cSld name="3_Contents slide layout">
    <p:spTree>
      <p:nvGrpSpPr>
        <p:cNvPr id="1" name="Shape 12"/>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genda layout">
  <p:cSld name="Agenda layout">
    <p:bg>
      <p:bgPr>
        <a:blipFill>
          <a:blip r:embed="rId2">
            <a:alphaModFix/>
          </a:blip>
          <a:stretch>
            <a:fillRect/>
          </a:stretch>
        </a:blipFill>
        <a:effectLst/>
      </p:bgPr>
    </p:bg>
    <p:spTree>
      <p:nvGrpSpPr>
        <p:cNvPr id="1" name="Shape 151"/>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spTree>
      <p:nvGrpSpPr>
        <p:cNvPr id="1" name="Shape 152"/>
        <p:cNvGrpSpPr/>
        <p:nvPr/>
      </p:nvGrpSpPr>
      <p:grpSpPr>
        <a:xfrm>
          <a:off x="0" y="0"/>
          <a:ext cx="0" cy="0"/>
          <a:chOff x="0" y="0"/>
          <a:chExt cx="0" cy="0"/>
        </a:xfrm>
      </p:grpSpPr>
      <p:sp>
        <p:nvSpPr>
          <p:cNvPr id="153" name="Google Shape;153;p105"/>
          <p:cNvSpPr txBox="1">
            <a:spLocks noGrp="1"/>
          </p:cNvSpPr>
          <p:nvPr>
            <p:ph type="body" idx="1"/>
          </p:nvPr>
        </p:nvSpPr>
        <p:spPr>
          <a:xfrm>
            <a:off x="242647" y="254632"/>
            <a:ext cx="8679898" cy="543185"/>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75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Contents slide layout">
  <p:cSld name="2_Contents slide layout">
    <p:bg>
      <p:bgPr>
        <a:solidFill>
          <a:schemeClr val="accent1"/>
        </a:solidFill>
        <a:effectLst/>
      </p:bgPr>
    </p:bg>
    <p:spTree>
      <p:nvGrpSpPr>
        <p:cNvPr id="1" name="Shape 154"/>
        <p:cNvGrpSpPr/>
        <p:nvPr/>
      </p:nvGrpSpPr>
      <p:grpSpPr>
        <a:xfrm>
          <a:off x="0" y="0"/>
          <a:ext cx="0" cy="0"/>
          <a:chOff x="0" y="0"/>
          <a:chExt cx="0" cy="0"/>
        </a:xfrm>
      </p:grpSpPr>
      <p:sp>
        <p:nvSpPr>
          <p:cNvPr id="155" name="Google Shape;155;p106"/>
          <p:cNvSpPr txBox="1">
            <a:spLocks noGrp="1"/>
          </p:cNvSpPr>
          <p:nvPr>
            <p:ph type="body" idx="1"/>
          </p:nvPr>
        </p:nvSpPr>
        <p:spPr>
          <a:xfrm>
            <a:off x="242647" y="254632"/>
            <a:ext cx="8679898" cy="543185"/>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750"/>
              </a:spcBef>
              <a:spcAft>
                <a:spcPts val="0"/>
              </a:spcAft>
              <a:buClr>
                <a:schemeClr val="lt1"/>
              </a:buClr>
              <a:buSzPts val="4100"/>
              <a:buFont typeface="Arial"/>
              <a:buNone/>
              <a:defRPr sz="4100" b="0" i="0" u="none" strike="noStrike" cap="none">
                <a:solidFill>
                  <a:schemeClr val="lt1"/>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_Contents slide layout">
  <p:cSld name="4_Contents slide layout">
    <p:bg>
      <p:bgPr>
        <a:solidFill>
          <a:schemeClr val="accent4"/>
        </a:solidFill>
        <a:effectLst/>
      </p:bgPr>
    </p:bg>
    <p:spTree>
      <p:nvGrpSpPr>
        <p:cNvPr id="1" name="Shape 156"/>
        <p:cNvGrpSpPr/>
        <p:nvPr/>
      </p:nvGrpSpPr>
      <p:grpSpPr>
        <a:xfrm>
          <a:off x="0" y="0"/>
          <a:ext cx="0" cy="0"/>
          <a:chOff x="0" y="0"/>
          <a:chExt cx="0" cy="0"/>
        </a:xfrm>
      </p:grpSpPr>
      <p:sp>
        <p:nvSpPr>
          <p:cNvPr id="157" name="Google Shape;157;p107"/>
          <p:cNvSpPr txBox="1">
            <a:spLocks noGrp="1"/>
          </p:cNvSpPr>
          <p:nvPr>
            <p:ph type="body" idx="1"/>
          </p:nvPr>
        </p:nvSpPr>
        <p:spPr>
          <a:xfrm>
            <a:off x="242647" y="254632"/>
            <a:ext cx="8679898" cy="543185"/>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750"/>
              </a:spcBef>
              <a:spcAft>
                <a:spcPts val="0"/>
              </a:spcAft>
              <a:buClr>
                <a:schemeClr val="lt1"/>
              </a:buClr>
              <a:buSzPts val="4100"/>
              <a:buFont typeface="Arial"/>
              <a:buNone/>
              <a:defRPr sz="4100" b="0" i="0" u="none" strike="noStrike" cap="none">
                <a:solidFill>
                  <a:schemeClr val="lt1"/>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_Contents slide layout">
  <p:cSld name="3_Contents slide layout">
    <p:spTree>
      <p:nvGrpSpPr>
        <p:cNvPr id="1" name="Shape 15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Style slide layout">
  <p:cSld name="1_Style slide layout">
    <p:bg>
      <p:bgPr>
        <a:blipFill>
          <a:blip r:embed="rId2">
            <a:alphaModFix/>
          </a:blip>
          <a:stretch>
            <a:fillRect/>
          </a:stretch>
        </a:blipFill>
        <a:effectLst/>
      </p:bgPr>
    </p:bg>
    <p:spTree>
      <p:nvGrpSpPr>
        <p:cNvPr id="1" name="Shape 15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Style slide layout">
  <p:cSld name="2_Style slide layout">
    <p:bg>
      <p:bgPr>
        <a:blipFill>
          <a:blip r:embed="rId2">
            <a:alphaModFix/>
          </a:blip>
          <a:stretch>
            <a:fillRect/>
          </a:stretch>
        </a:blipFill>
        <a:effectLst/>
      </p:bgPr>
    </p:bg>
    <p:spTree>
      <p:nvGrpSpPr>
        <p:cNvPr id="1" name="Shape 160"/>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Style slide layout">
  <p:cSld name="3_Style slide layout">
    <p:bg>
      <p:bgPr>
        <a:blipFill>
          <a:blip r:embed="rId2">
            <a:alphaModFix/>
          </a:blip>
          <a:stretch>
            <a:fillRect/>
          </a:stretch>
        </a:blipFill>
        <a:effectLst/>
      </p:bgPr>
    </p:bg>
    <p:spTree>
      <p:nvGrpSpPr>
        <p:cNvPr id="1" name="Shape 161"/>
        <p:cNvGrpSpPr/>
        <p:nvPr/>
      </p:nvGrpSpPr>
      <p:grpSpPr>
        <a:xfrm>
          <a:off x="0" y="0"/>
          <a:ext cx="0" cy="0"/>
          <a:chOff x="0" y="0"/>
          <a:chExt cx="0" cy="0"/>
        </a:xfrm>
      </p:grpSpPr>
      <p:grpSp>
        <p:nvGrpSpPr>
          <p:cNvPr id="162" name="Google Shape;162;p111"/>
          <p:cNvGrpSpPr/>
          <p:nvPr/>
        </p:nvGrpSpPr>
        <p:grpSpPr>
          <a:xfrm>
            <a:off x="910154" y="2220012"/>
            <a:ext cx="3261208" cy="2295604"/>
            <a:chOff x="1102806" y="1419517"/>
            <a:chExt cx="5383089" cy="3796702"/>
          </a:xfrm>
        </p:grpSpPr>
        <p:grpSp>
          <p:nvGrpSpPr>
            <p:cNvPr id="163" name="Google Shape;163;p111"/>
            <p:cNvGrpSpPr/>
            <p:nvPr/>
          </p:nvGrpSpPr>
          <p:grpSpPr>
            <a:xfrm>
              <a:off x="3564744" y="2898363"/>
              <a:ext cx="188449" cy="1471350"/>
              <a:chOff x="10641180" y="438150"/>
              <a:chExt cx="247650" cy="1828800"/>
            </a:xfrm>
          </p:grpSpPr>
          <p:sp>
            <p:nvSpPr>
              <p:cNvPr id="164" name="Google Shape;164;p111"/>
              <p:cNvSpPr/>
              <p:nvPr/>
            </p:nvSpPr>
            <p:spPr>
              <a:xfrm>
                <a:off x="10751289" y="438150"/>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5" name="Google Shape;165;p111"/>
              <p:cNvSpPr/>
              <p:nvPr/>
            </p:nvSpPr>
            <p:spPr>
              <a:xfrm>
                <a:off x="10641180" y="1044532"/>
                <a:ext cx="247650" cy="97017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166" name="Google Shape;166;p111"/>
            <p:cNvGrpSpPr/>
            <p:nvPr/>
          </p:nvGrpSpPr>
          <p:grpSpPr>
            <a:xfrm>
              <a:off x="1537138" y="3468044"/>
              <a:ext cx="188449" cy="1391622"/>
              <a:chOff x="10641180" y="-97372"/>
              <a:chExt cx="247650" cy="1828800"/>
            </a:xfrm>
          </p:grpSpPr>
          <p:sp>
            <p:nvSpPr>
              <p:cNvPr id="167" name="Google Shape;167;p111"/>
              <p:cNvSpPr/>
              <p:nvPr/>
            </p:nvSpPr>
            <p:spPr>
              <a:xfrm>
                <a:off x="10751289" y="-97372"/>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8" name="Google Shape;168;p111"/>
              <p:cNvSpPr/>
              <p:nvPr/>
            </p:nvSpPr>
            <p:spPr>
              <a:xfrm>
                <a:off x="10641180" y="509010"/>
                <a:ext cx="247650" cy="7598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169" name="Google Shape;169;p111"/>
            <p:cNvGrpSpPr/>
            <p:nvPr/>
          </p:nvGrpSpPr>
          <p:grpSpPr>
            <a:xfrm>
              <a:off x="4244956" y="2379454"/>
              <a:ext cx="188449" cy="1600365"/>
              <a:chOff x="10641180" y="362514"/>
              <a:chExt cx="247650" cy="1989158"/>
            </a:xfrm>
          </p:grpSpPr>
          <p:sp>
            <p:nvSpPr>
              <p:cNvPr id="170" name="Google Shape;170;p111"/>
              <p:cNvSpPr/>
              <p:nvPr/>
            </p:nvSpPr>
            <p:spPr>
              <a:xfrm>
                <a:off x="10751289" y="362514"/>
                <a:ext cx="27432" cy="1989158"/>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 name="Google Shape;171;p111"/>
              <p:cNvSpPr/>
              <p:nvPr/>
            </p:nvSpPr>
            <p:spPr>
              <a:xfrm>
                <a:off x="10641180" y="494815"/>
                <a:ext cx="247650" cy="1611559"/>
              </a:xfrm>
              <a:prstGeom prst="roundRect">
                <a:avLst>
                  <a:gd name="adj" fmla="val 46154"/>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172" name="Google Shape;172;p111"/>
            <p:cNvGrpSpPr/>
            <p:nvPr/>
          </p:nvGrpSpPr>
          <p:grpSpPr>
            <a:xfrm>
              <a:off x="4916746" y="1757491"/>
              <a:ext cx="188449" cy="1600365"/>
              <a:chOff x="10641180" y="362514"/>
              <a:chExt cx="247650" cy="1989158"/>
            </a:xfrm>
          </p:grpSpPr>
          <p:sp>
            <p:nvSpPr>
              <p:cNvPr id="173" name="Google Shape;173;p111"/>
              <p:cNvSpPr/>
              <p:nvPr/>
            </p:nvSpPr>
            <p:spPr>
              <a:xfrm>
                <a:off x="10751289" y="362514"/>
                <a:ext cx="27432" cy="1989158"/>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4" name="Google Shape;174;p111"/>
              <p:cNvSpPr/>
              <p:nvPr/>
            </p:nvSpPr>
            <p:spPr>
              <a:xfrm>
                <a:off x="10641180" y="820641"/>
                <a:ext cx="247650" cy="959907"/>
              </a:xfrm>
              <a:prstGeom prst="roundRect">
                <a:avLst>
                  <a:gd name="adj" fmla="val 46154"/>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175" name="Google Shape;175;p111"/>
            <p:cNvGrpSpPr/>
            <p:nvPr/>
          </p:nvGrpSpPr>
          <p:grpSpPr>
            <a:xfrm>
              <a:off x="1976172" y="3527844"/>
              <a:ext cx="188449" cy="834973"/>
              <a:chOff x="10641180" y="500718"/>
              <a:chExt cx="247650" cy="1097280"/>
            </a:xfrm>
          </p:grpSpPr>
          <p:sp>
            <p:nvSpPr>
              <p:cNvPr id="176" name="Google Shape;176;p111"/>
              <p:cNvSpPr/>
              <p:nvPr/>
            </p:nvSpPr>
            <p:spPr>
              <a:xfrm>
                <a:off x="10751289" y="500718"/>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7" name="Google Shape;177;p111"/>
              <p:cNvSpPr/>
              <p:nvPr/>
            </p:nvSpPr>
            <p:spPr>
              <a:xfrm>
                <a:off x="10641180" y="741341"/>
                <a:ext cx="247650" cy="616035"/>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178" name="Google Shape;178;p111"/>
            <p:cNvGrpSpPr/>
            <p:nvPr/>
          </p:nvGrpSpPr>
          <p:grpSpPr>
            <a:xfrm>
              <a:off x="2673093" y="3824597"/>
              <a:ext cx="188449" cy="1391622"/>
              <a:chOff x="10630391" y="1182550"/>
              <a:chExt cx="247650" cy="1828800"/>
            </a:xfrm>
          </p:grpSpPr>
          <p:sp>
            <p:nvSpPr>
              <p:cNvPr id="179" name="Google Shape;179;p111"/>
              <p:cNvSpPr/>
              <p:nvPr/>
            </p:nvSpPr>
            <p:spPr>
              <a:xfrm>
                <a:off x="10722133" y="1182550"/>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80" name="Google Shape;180;p111"/>
              <p:cNvSpPr/>
              <p:nvPr/>
            </p:nvSpPr>
            <p:spPr>
              <a:xfrm>
                <a:off x="10630391" y="1455616"/>
                <a:ext cx="247650" cy="724247"/>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181" name="Google Shape;181;p111"/>
            <p:cNvGrpSpPr/>
            <p:nvPr/>
          </p:nvGrpSpPr>
          <p:grpSpPr>
            <a:xfrm>
              <a:off x="4916748" y="1881571"/>
              <a:ext cx="188449" cy="1391622"/>
              <a:chOff x="10662618" y="438150"/>
              <a:chExt cx="247650" cy="1828800"/>
            </a:xfrm>
          </p:grpSpPr>
          <p:sp>
            <p:nvSpPr>
              <p:cNvPr id="182" name="Google Shape;182;p111"/>
              <p:cNvSpPr/>
              <p:nvPr/>
            </p:nvSpPr>
            <p:spPr>
              <a:xfrm>
                <a:off x="10772727" y="438150"/>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83" name="Google Shape;183;p111"/>
              <p:cNvSpPr/>
              <p:nvPr/>
            </p:nvSpPr>
            <p:spPr>
              <a:xfrm>
                <a:off x="10662618" y="736515"/>
                <a:ext cx="247650" cy="1014902"/>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184" name="Google Shape;184;p111"/>
            <p:cNvGrpSpPr/>
            <p:nvPr/>
          </p:nvGrpSpPr>
          <p:grpSpPr>
            <a:xfrm>
              <a:off x="4469240" y="2121847"/>
              <a:ext cx="188449" cy="834973"/>
              <a:chOff x="10641180" y="500718"/>
              <a:chExt cx="247650" cy="1097280"/>
            </a:xfrm>
          </p:grpSpPr>
          <p:sp>
            <p:nvSpPr>
              <p:cNvPr id="185" name="Google Shape;185;p111"/>
              <p:cNvSpPr/>
              <p:nvPr/>
            </p:nvSpPr>
            <p:spPr>
              <a:xfrm>
                <a:off x="10751289" y="500718"/>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86" name="Google Shape;186;p111"/>
              <p:cNvSpPr/>
              <p:nvPr/>
            </p:nvSpPr>
            <p:spPr>
              <a:xfrm>
                <a:off x="10641180" y="741341"/>
                <a:ext cx="247650" cy="389377"/>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187" name="Google Shape;187;p111"/>
            <p:cNvGrpSpPr/>
            <p:nvPr/>
          </p:nvGrpSpPr>
          <p:grpSpPr>
            <a:xfrm>
              <a:off x="4685783" y="2027235"/>
              <a:ext cx="188449" cy="1391622"/>
              <a:chOff x="10641180" y="438150"/>
              <a:chExt cx="247650" cy="1828800"/>
            </a:xfrm>
          </p:grpSpPr>
          <p:sp>
            <p:nvSpPr>
              <p:cNvPr id="188" name="Google Shape;188;p111"/>
              <p:cNvSpPr/>
              <p:nvPr/>
            </p:nvSpPr>
            <p:spPr>
              <a:xfrm>
                <a:off x="10751289" y="438150"/>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89" name="Google Shape;189;p111"/>
              <p:cNvSpPr/>
              <p:nvPr/>
            </p:nvSpPr>
            <p:spPr>
              <a:xfrm>
                <a:off x="10641180" y="1044532"/>
                <a:ext cx="247650" cy="616035"/>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190" name="Google Shape;190;p111"/>
            <p:cNvGrpSpPr/>
            <p:nvPr/>
          </p:nvGrpSpPr>
          <p:grpSpPr>
            <a:xfrm>
              <a:off x="2217349" y="3528766"/>
              <a:ext cx="188449" cy="1391622"/>
              <a:chOff x="10653055" y="438150"/>
              <a:chExt cx="247650" cy="1828800"/>
            </a:xfrm>
          </p:grpSpPr>
          <p:sp>
            <p:nvSpPr>
              <p:cNvPr id="191" name="Google Shape;191;p111"/>
              <p:cNvSpPr/>
              <p:nvPr/>
            </p:nvSpPr>
            <p:spPr>
              <a:xfrm>
                <a:off x="10751289" y="438150"/>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92" name="Google Shape;192;p111"/>
              <p:cNvSpPr/>
              <p:nvPr/>
            </p:nvSpPr>
            <p:spPr>
              <a:xfrm>
                <a:off x="10653055" y="682991"/>
                <a:ext cx="247650" cy="1056674"/>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193" name="Google Shape;193;p111"/>
            <p:cNvGrpSpPr/>
            <p:nvPr/>
          </p:nvGrpSpPr>
          <p:grpSpPr>
            <a:xfrm>
              <a:off x="2440454" y="3979819"/>
              <a:ext cx="188449" cy="834973"/>
              <a:chOff x="10641180" y="500718"/>
              <a:chExt cx="247650" cy="1097280"/>
            </a:xfrm>
          </p:grpSpPr>
          <p:sp>
            <p:nvSpPr>
              <p:cNvPr id="194" name="Google Shape;194;p111"/>
              <p:cNvSpPr/>
              <p:nvPr/>
            </p:nvSpPr>
            <p:spPr>
              <a:xfrm>
                <a:off x="10751289" y="500718"/>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95" name="Google Shape;195;p111"/>
              <p:cNvSpPr/>
              <p:nvPr/>
            </p:nvSpPr>
            <p:spPr>
              <a:xfrm>
                <a:off x="10641180" y="741341"/>
                <a:ext cx="247650" cy="616035"/>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196" name="Google Shape;196;p111"/>
            <p:cNvGrpSpPr/>
            <p:nvPr/>
          </p:nvGrpSpPr>
          <p:grpSpPr>
            <a:xfrm>
              <a:off x="1317620" y="3801808"/>
              <a:ext cx="188449" cy="834973"/>
              <a:chOff x="10641180" y="278676"/>
              <a:chExt cx="247650" cy="1097280"/>
            </a:xfrm>
          </p:grpSpPr>
          <p:sp>
            <p:nvSpPr>
              <p:cNvPr id="197" name="Google Shape;197;p111"/>
              <p:cNvSpPr/>
              <p:nvPr/>
            </p:nvSpPr>
            <p:spPr>
              <a:xfrm>
                <a:off x="10751289" y="278676"/>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98" name="Google Shape;198;p111"/>
              <p:cNvSpPr/>
              <p:nvPr/>
            </p:nvSpPr>
            <p:spPr>
              <a:xfrm>
                <a:off x="10641180" y="519299"/>
                <a:ext cx="247650" cy="616036"/>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199" name="Google Shape;199;p111"/>
            <p:cNvGrpSpPr/>
            <p:nvPr/>
          </p:nvGrpSpPr>
          <p:grpSpPr>
            <a:xfrm>
              <a:off x="1102806" y="4055614"/>
              <a:ext cx="188449" cy="834973"/>
              <a:chOff x="10641180" y="278676"/>
              <a:chExt cx="247650" cy="1097280"/>
            </a:xfrm>
          </p:grpSpPr>
          <p:sp>
            <p:nvSpPr>
              <p:cNvPr id="200" name="Google Shape;200;p111"/>
              <p:cNvSpPr/>
              <p:nvPr/>
            </p:nvSpPr>
            <p:spPr>
              <a:xfrm>
                <a:off x="10751289" y="278676"/>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01" name="Google Shape;201;p111"/>
              <p:cNvSpPr/>
              <p:nvPr/>
            </p:nvSpPr>
            <p:spPr>
              <a:xfrm>
                <a:off x="10641180" y="357773"/>
                <a:ext cx="247650" cy="616036"/>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202" name="Google Shape;202;p111"/>
            <p:cNvGrpSpPr/>
            <p:nvPr/>
          </p:nvGrpSpPr>
          <p:grpSpPr>
            <a:xfrm>
              <a:off x="6297446" y="1419517"/>
              <a:ext cx="188449" cy="834973"/>
              <a:chOff x="10641180" y="605206"/>
              <a:chExt cx="247650" cy="1097280"/>
            </a:xfrm>
          </p:grpSpPr>
          <p:sp>
            <p:nvSpPr>
              <p:cNvPr id="203" name="Google Shape;203;p111"/>
              <p:cNvSpPr/>
              <p:nvPr/>
            </p:nvSpPr>
            <p:spPr>
              <a:xfrm>
                <a:off x="10751289" y="605206"/>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04" name="Google Shape;204;p111"/>
              <p:cNvSpPr/>
              <p:nvPr/>
            </p:nvSpPr>
            <p:spPr>
              <a:xfrm>
                <a:off x="10641180" y="684304"/>
                <a:ext cx="247650" cy="616036"/>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205" name="Google Shape;205;p111"/>
            <p:cNvGrpSpPr/>
            <p:nvPr/>
          </p:nvGrpSpPr>
          <p:grpSpPr>
            <a:xfrm>
              <a:off x="5615338" y="1500297"/>
              <a:ext cx="188449" cy="1471350"/>
              <a:chOff x="10641180" y="438150"/>
              <a:chExt cx="247650" cy="1828800"/>
            </a:xfrm>
          </p:grpSpPr>
          <p:sp>
            <p:nvSpPr>
              <p:cNvPr id="206" name="Google Shape;206;p111"/>
              <p:cNvSpPr/>
              <p:nvPr/>
            </p:nvSpPr>
            <p:spPr>
              <a:xfrm>
                <a:off x="10751289" y="438150"/>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07" name="Google Shape;207;p111"/>
              <p:cNvSpPr/>
              <p:nvPr/>
            </p:nvSpPr>
            <p:spPr>
              <a:xfrm>
                <a:off x="10641180" y="1044533"/>
                <a:ext cx="247650" cy="575236"/>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208" name="Google Shape;208;p111"/>
            <p:cNvGrpSpPr/>
            <p:nvPr/>
          </p:nvGrpSpPr>
          <p:grpSpPr>
            <a:xfrm>
              <a:off x="5378386" y="1777351"/>
              <a:ext cx="188449" cy="834973"/>
              <a:chOff x="10641180" y="500718"/>
              <a:chExt cx="247650" cy="1097280"/>
            </a:xfrm>
          </p:grpSpPr>
          <p:sp>
            <p:nvSpPr>
              <p:cNvPr id="209" name="Google Shape;209;p111"/>
              <p:cNvSpPr/>
              <p:nvPr/>
            </p:nvSpPr>
            <p:spPr>
              <a:xfrm>
                <a:off x="10751289" y="500718"/>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10" name="Google Shape;210;p111"/>
              <p:cNvSpPr/>
              <p:nvPr/>
            </p:nvSpPr>
            <p:spPr>
              <a:xfrm>
                <a:off x="10641180" y="579815"/>
                <a:ext cx="247650" cy="616035"/>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211" name="Google Shape;211;p111"/>
            <p:cNvGrpSpPr/>
            <p:nvPr/>
          </p:nvGrpSpPr>
          <p:grpSpPr>
            <a:xfrm>
              <a:off x="5836292" y="1859500"/>
              <a:ext cx="188449" cy="834973"/>
              <a:chOff x="10641180" y="500718"/>
              <a:chExt cx="247650" cy="1097280"/>
            </a:xfrm>
          </p:grpSpPr>
          <p:sp>
            <p:nvSpPr>
              <p:cNvPr id="212" name="Google Shape;212;p111"/>
              <p:cNvSpPr/>
              <p:nvPr/>
            </p:nvSpPr>
            <p:spPr>
              <a:xfrm>
                <a:off x="10751289" y="500718"/>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13" name="Google Shape;213;p111"/>
              <p:cNvSpPr/>
              <p:nvPr/>
            </p:nvSpPr>
            <p:spPr>
              <a:xfrm>
                <a:off x="10641180" y="579815"/>
                <a:ext cx="247650" cy="698171"/>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214" name="Google Shape;214;p111"/>
            <p:cNvGrpSpPr/>
            <p:nvPr/>
          </p:nvGrpSpPr>
          <p:grpSpPr>
            <a:xfrm>
              <a:off x="5161380" y="1476120"/>
              <a:ext cx="188449" cy="1391622"/>
              <a:chOff x="10641180" y="438150"/>
              <a:chExt cx="247650" cy="1828800"/>
            </a:xfrm>
          </p:grpSpPr>
          <p:sp>
            <p:nvSpPr>
              <p:cNvPr id="215" name="Google Shape;215;p111"/>
              <p:cNvSpPr/>
              <p:nvPr/>
            </p:nvSpPr>
            <p:spPr>
              <a:xfrm>
                <a:off x="10751289" y="438150"/>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16" name="Google Shape;216;p111"/>
              <p:cNvSpPr/>
              <p:nvPr/>
            </p:nvSpPr>
            <p:spPr>
              <a:xfrm>
                <a:off x="10641180" y="1044532"/>
                <a:ext cx="247650" cy="616035"/>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217" name="Google Shape;217;p111"/>
            <p:cNvGrpSpPr/>
            <p:nvPr/>
          </p:nvGrpSpPr>
          <p:grpSpPr>
            <a:xfrm>
              <a:off x="1758760" y="3523581"/>
              <a:ext cx="188449" cy="1391622"/>
              <a:chOff x="10641180" y="438150"/>
              <a:chExt cx="247650" cy="1828800"/>
            </a:xfrm>
          </p:grpSpPr>
          <p:sp>
            <p:nvSpPr>
              <p:cNvPr id="218" name="Google Shape;218;p111"/>
              <p:cNvSpPr/>
              <p:nvPr/>
            </p:nvSpPr>
            <p:spPr>
              <a:xfrm>
                <a:off x="10751289" y="438150"/>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19" name="Google Shape;219;p111"/>
              <p:cNvSpPr/>
              <p:nvPr/>
            </p:nvSpPr>
            <p:spPr>
              <a:xfrm>
                <a:off x="10641180" y="1044532"/>
                <a:ext cx="247650" cy="837951"/>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220" name="Google Shape;220;p111"/>
            <p:cNvGrpSpPr/>
            <p:nvPr/>
          </p:nvGrpSpPr>
          <p:grpSpPr>
            <a:xfrm>
              <a:off x="2890003" y="3736385"/>
              <a:ext cx="188449" cy="834973"/>
              <a:chOff x="10641180" y="500718"/>
              <a:chExt cx="247650" cy="1097280"/>
            </a:xfrm>
          </p:grpSpPr>
          <p:sp>
            <p:nvSpPr>
              <p:cNvPr id="221" name="Google Shape;221;p111"/>
              <p:cNvSpPr/>
              <p:nvPr/>
            </p:nvSpPr>
            <p:spPr>
              <a:xfrm>
                <a:off x="10751289" y="500718"/>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22" name="Google Shape;222;p111"/>
              <p:cNvSpPr/>
              <p:nvPr/>
            </p:nvSpPr>
            <p:spPr>
              <a:xfrm>
                <a:off x="10641180" y="579815"/>
                <a:ext cx="247650" cy="744129"/>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223" name="Google Shape;223;p111"/>
            <p:cNvGrpSpPr/>
            <p:nvPr/>
          </p:nvGrpSpPr>
          <p:grpSpPr>
            <a:xfrm>
              <a:off x="3127454" y="3327948"/>
              <a:ext cx="188449" cy="834973"/>
              <a:chOff x="10641180" y="500718"/>
              <a:chExt cx="247650" cy="1097280"/>
            </a:xfrm>
          </p:grpSpPr>
          <p:sp>
            <p:nvSpPr>
              <p:cNvPr id="224" name="Google Shape;224;p111"/>
              <p:cNvSpPr/>
              <p:nvPr/>
            </p:nvSpPr>
            <p:spPr>
              <a:xfrm>
                <a:off x="10751289" y="500718"/>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25" name="Google Shape;225;p111"/>
              <p:cNvSpPr/>
              <p:nvPr/>
            </p:nvSpPr>
            <p:spPr>
              <a:xfrm>
                <a:off x="10641180" y="579815"/>
                <a:ext cx="247650" cy="784376"/>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226" name="Google Shape;226;p111"/>
            <p:cNvGrpSpPr/>
            <p:nvPr/>
          </p:nvGrpSpPr>
          <p:grpSpPr>
            <a:xfrm>
              <a:off x="3351372" y="3111280"/>
              <a:ext cx="188449" cy="834973"/>
              <a:chOff x="10641180" y="500718"/>
              <a:chExt cx="247650" cy="1097280"/>
            </a:xfrm>
          </p:grpSpPr>
          <p:sp>
            <p:nvSpPr>
              <p:cNvPr id="227" name="Google Shape;227;p111"/>
              <p:cNvSpPr/>
              <p:nvPr/>
            </p:nvSpPr>
            <p:spPr>
              <a:xfrm>
                <a:off x="10751289" y="500718"/>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28" name="Google Shape;228;p111"/>
              <p:cNvSpPr/>
              <p:nvPr/>
            </p:nvSpPr>
            <p:spPr>
              <a:xfrm>
                <a:off x="10641180" y="741341"/>
                <a:ext cx="247650" cy="616035"/>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229" name="Google Shape;229;p111"/>
            <p:cNvGrpSpPr/>
            <p:nvPr/>
          </p:nvGrpSpPr>
          <p:grpSpPr>
            <a:xfrm>
              <a:off x="4028872" y="3339995"/>
              <a:ext cx="188449" cy="834973"/>
              <a:chOff x="10641180" y="500718"/>
              <a:chExt cx="247650" cy="1097280"/>
            </a:xfrm>
          </p:grpSpPr>
          <p:sp>
            <p:nvSpPr>
              <p:cNvPr id="230" name="Google Shape;230;p111"/>
              <p:cNvSpPr/>
              <p:nvPr/>
            </p:nvSpPr>
            <p:spPr>
              <a:xfrm>
                <a:off x="10751289" y="500718"/>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31" name="Google Shape;231;p111"/>
              <p:cNvSpPr/>
              <p:nvPr/>
            </p:nvSpPr>
            <p:spPr>
              <a:xfrm>
                <a:off x="10641180" y="741341"/>
                <a:ext cx="247650" cy="396217"/>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232" name="Google Shape;232;p111"/>
            <p:cNvGrpSpPr/>
            <p:nvPr/>
          </p:nvGrpSpPr>
          <p:grpSpPr>
            <a:xfrm>
              <a:off x="3780151" y="3424981"/>
              <a:ext cx="188449" cy="1391622"/>
              <a:chOff x="10641180" y="438150"/>
              <a:chExt cx="247650" cy="1828800"/>
            </a:xfrm>
          </p:grpSpPr>
          <p:sp>
            <p:nvSpPr>
              <p:cNvPr id="233" name="Google Shape;233;p111"/>
              <p:cNvSpPr/>
              <p:nvPr/>
            </p:nvSpPr>
            <p:spPr>
              <a:xfrm>
                <a:off x="10751289" y="438150"/>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34" name="Google Shape;234;p111"/>
              <p:cNvSpPr/>
              <p:nvPr/>
            </p:nvSpPr>
            <p:spPr>
              <a:xfrm>
                <a:off x="10641180" y="1044533"/>
                <a:ext cx="247650" cy="363382"/>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235" name="Google Shape;235;p111"/>
            <p:cNvGrpSpPr/>
            <p:nvPr/>
          </p:nvGrpSpPr>
          <p:grpSpPr>
            <a:xfrm>
              <a:off x="6056430" y="1499565"/>
              <a:ext cx="188449" cy="834973"/>
              <a:chOff x="10641180" y="605206"/>
              <a:chExt cx="247650" cy="1097280"/>
            </a:xfrm>
          </p:grpSpPr>
          <p:sp>
            <p:nvSpPr>
              <p:cNvPr id="236" name="Google Shape;236;p111"/>
              <p:cNvSpPr/>
              <p:nvPr/>
            </p:nvSpPr>
            <p:spPr>
              <a:xfrm>
                <a:off x="10751289" y="605206"/>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37" name="Google Shape;237;p111"/>
              <p:cNvSpPr/>
              <p:nvPr/>
            </p:nvSpPr>
            <p:spPr>
              <a:xfrm>
                <a:off x="10641180" y="684304"/>
                <a:ext cx="247650" cy="825773"/>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 slide layout">
  <p:cSld name="Image slide layout">
    <p:spTree>
      <p:nvGrpSpPr>
        <p:cNvPr id="1" name="Shape 238"/>
        <p:cNvGrpSpPr/>
        <p:nvPr/>
      </p:nvGrpSpPr>
      <p:grpSpPr>
        <a:xfrm>
          <a:off x="0" y="0"/>
          <a:ext cx="0" cy="0"/>
          <a:chOff x="0" y="0"/>
          <a:chExt cx="0" cy="0"/>
        </a:xfrm>
      </p:grpSpPr>
      <p:sp>
        <p:nvSpPr>
          <p:cNvPr id="239" name="Google Shape;239;p112"/>
          <p:cNvSpPr txBox="1">
            <a:spLocks noGrp="1"/>
          </p:cNvSpPr>
          <p:nvPr>
            <p:ph type="body" idx="1"/>
          </p:nvPr>
        </p:nvSpPr>
        <p:spPr>
          <a:xfrm>
            <a:off x="242647" y="254632"/>
            <a:ext cx="8679898" cy="543185"/>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75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40" name="Google Shape;240;p112"/>
          <p:cNvSpPr>
            <a:spLocks noGrp="1"/>
          </p:cNvSpPr>
          <p:nvPr>
            <p:ph type="pic" idx="2"/>
          </p:nvPr>
        </p:nvSpPr>
        <p:spPr>
          <a:xfrm>
            <a:off x="571500" y="1187224"/>
            <a:ext cx="2400300" cy="3470501"/>
          </a:xfrm>
          <a:prstGeom prst="rect">
            <a:avLst/>
          </a:prstGeom>
          <a:solidFill>
            <a:srgbClr val="F2F2F2"/>
          </a:solid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_Image slide layout">
  <p:cSld name="2_Image slide layout">
    <p:spTree>
      <p:nvGrpSpPr>
        <p:cNvPr id="1" name="Shape 241"/>
        <p:cNvGrpSpPr/>
        <p:nvPr/>
      </p:nvGrpSpPr>
      <p:grpSpPr>
        <a:xfrm>
          <a:off x="0" y="0"/>
          <a:ext cx="0" cy="0"/>
          <a:chOff x="0" y="0"/>
          <a:chExt cx="0" cy="0"/>
        </a:xfrm>
      </p:grpSpPr>
      <p:grpSp>
        <p:nvGrpSpPr>
          <p:cNvPr id="242" name="Google Shape;242;p113"/>
          <p:cNvGrpSpPr/>
          <p:nvPr/>
        </p:nvGrpSpPr>
        <p:grpSpPr>
          <a:xfrm>
            <a:off x="203404" y="1394319"/>
            <a:ext cx="3629102" cy="1993946"/>
            <a:chOff x="-548507" y="477868"/>
            <a:chExt cx="11570450" cy="6357177"/>
          </a:xfrm>
        </p:grpSpPr>
        <p:sp>
          <p:nvSpPr>
            <p:cNvPr id="243" name="Google Shape;243;p113"/>
            <p:cNvSpPr/>
            <p:nvPr/>
          </p:nvSpPr>
          <p:spPr>
            <a:xfrm>
              <a:off x="-482765" y="6440599"/>
              <a:ext cx="11438966" cy="394446"/>
            </a:xfrm>
            <a:custGeom>
              <a:avLst/>
              <a:gdLst/>
              <a:ahLst/>
              <a:cxnLst/>
              <a:rect l="l" t="t" r="r" b="b"/>
              <a:pathLst>
                <a:path w="1657350" h="57150" extrusionOk="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13"/>
            <p:cNvSpPr/>
            <p:nvPr/>
          </p:nvSpPr>
          <p:spPr>
            <a:xfrm>
              <a:off x="700575" y="477868"/>
              <a:ext cx="9072285" cy="5916709"/>
            </a:xfrm>
            <a:custGeom>
              <a:avLst/>
              <a:gdLst/>
              <a:ahLst/>
              <a:cxnLst/>
              <a:rect l="l" t="t" r="r" b="b"/>
              <a:pathLst>
                <a:path w="1314450" h="857250" extrusionOk="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13"/>
            <p:cNvSpPr/>
            <p:nvPr/>
          </p:nvSpPr>
          <p:spPr>
            <a:xfrm>
              <a:off x="1088451" y="839448"/>
              <a:ext cx="8283390" cy="5062073"/>
            </a:xfrm>
            <a:custGeom>
              <a:avLst/>
              <a:gdLst/>
              <a:ahLst/>
              <a:cxnLst/>
              <a:rect l="l" t="t" r="r" b="b"/>
              <a:pathLst>
                <a:path w="1200150" h="733425" extrusionOk="0">
                  <a:moveTo>
                    <a:pt x="7144" y="7144"/>
                  </a:moveTo>
                  <a:lnTo>
                    <a:pt x="1196816" y="7144"/>
                  </a:lnTo>
                  <a:lnTo>
                    <a:pt x="1196816" y="730091"/>
                  </a:lnTo>
                  <a:lnTo>
                    <a:pt x="7144" y="730091"/>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13"/>
            <p:cNvSpPr/>
            <p:nvPr/>
          </p:nvSpPr>
          <p:spPr>
            <a:xfrm>
              <a:off x="-548507" y="6164484"/>
              <a:ext cx="11570450" cy="460187"/>
            </a:xfrm>
            <a:custGeom>
              <a:avLst/>
              <a:gdLst/>
              <a:ahLst/>
              <a:cxnLst/>
              <a:rect l="l" t="t" r="r" b="b"/>
              <a:pathLst>
                <a:path w="1676400" h="66675" extrusionOk="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13"/>
            <p:cNvSpPr/>
            <p:nvPr/>
          </p:nvSpPr>
          <p:spPr>
            <a:xfrm>
              <a:off x="4438629" y="6215033"/>
              <a:ext cx="1618413" cy="184076"/>
            </a:xfrm>
            <a:custGeom>
              <a:avLst/>
              <a:gdLst/>
              <a:ahLst/>
              <a:cxnLst/>
              <a:rect l="l" t="t" r="r" b="b"/>
              <a:pathLst>
                <a:path w="1618413" h="184076" extrusionOk="0">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8" name="Google Shape;248;p113"/>
            <p:cNvGrpSpPr/>
            <p:nvPr/>
          </p:nvGrpSpPr>
          <p:grpSpPr>
            <a:xfrm>
              <a:off x="1606" y="6382978"/>
              <a:ext cx="413937" cy="115242"/>
              <a:chOff x="5955" y="6353672"/>
              <a:chExt cx="413937" cy="115242"/>
            </a:xfrm>
          </p:grpSpPr>
          <p:sp>
            <p:nvSpPr>
              <p:cNvPr id="249" name="Google Shape;249;p113"/>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50" name="Google Shape;250;p113"/>
              <p:cNvSpPr/>
              <p:nvPr/>
            </p:nvSpPr>
            <p:spPr>
              <a:xfrm>
                <a:off x="99417" y="6382279"/>
                <a:ext cx="227012"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251" name="Google Shape;251;p113"/>
            <p:cNvGrpSpPr/>
            <p:nvPr/>
          </p:nvGrpSpPr>
          <p:grpSpPr>
            <a:xfrm>
              <a:off x="9855291" y="6381600"/>
              <a:ext cx="885989" cy="115242"/>
              <a:chOff x="5955" y="6353672"/>
              <a:chExt cx="413937" cy="115242"/>
            </a:xfrm>
          </p:grpSpPr>
          <p:sp>
            <p:nvSpPr>
              <p:cNvPr id="252" name="Google Shape;252;p113"/>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53" name="Google Shape;253;p113"/>
              <p:cNvSpPr/>
              <p:nvPr/>
            </p:nvSpPr>
            <p:spPr>
              <a:xfrm>
                <a:off x="84761" y="6382279"/>
                <a:ext cx="256326"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254" name="Google Shape;254;p113"/>
            <p:cNvSpPr/>
            <p:nvPr/>
          </p:nvSpPr>
          <p:spPr>
            <a:xfrm>
              <a:off x="3892805" y="496953"/>
              <a:ext cx="5479036" cy="5431217"/>
            </a:xfrm>
            <a:custGeom>
              <a:avLst/>
              <a:gdLst/>
              <a:ahLst/>
              <a:cxnLst/>
              <a:rect l="l" t="t" r="r" b="b"/>
              <a:pathLst>
                <a:path w="3976489" h="4035268" extrusionOk="0">
                  <a:moveTo>
                    <a:pt x="2473335" y="0"/>
                  </a:moveTo>
                  <a:lnTo>
                    <a:pt x="3976489" y="10635"/>
                  </a:lnTo>
                  <a:cubicBezTo>
                    <a:pt x="3973762" y="1342950"/>
                    <a:pt x="3971034" y="2702953"/>
                    <a:pt x="3968307" y="4035268"/>
                  </a:cubicBezTo>
                  <a:lnTo>
                    <a:pt x="0" y="4035268"/>
                  </a:lnTo>
                </a:path>
              </a:pathLst>
            </a:custGeom>
            <a:solidFill>
              <a:srgbClr val="999999">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5" name="Google Shape;255;p113"/>
          <p:cNvSpPr>
            <a:spLocks noGrp="1"/>
          </p:cNvSpPr>
          <p:nvPr>
            <p:ph type="pic" idx="2"/>
          </p:nvPr>
        </p:nvSpPr>
        <p:spPr>
          <a:xfrm>
            <a:off x="727403" y="1504917"/>
            <a:ext cx="2569687" cy="1586092"/>
          </a:xfrm>
          <a:prstGeom prst="rect">
            <a:avLst/>
          </a:prstGeom>
          <a:solidFill>
            <a:srgbClr val="F2F2F2"/>
          </a:solidFill>
          <a:ln>
            <a:noFill/>
          </a:ln>
        </p:spPr>
      </p:sp>
      <p:sp>
        <p:nvSpPr>
          <p:cNvPr id="256" name="Google Shape;256;p113"/>
          <p:cNvSpPr txBox="1">
            <a:spLocks noGrp="1"/>
          </p:cNvSpPr>
          <p:nvPr>
            <p:ph type="body" idx="1"/>
          </p:nvPr>
        </p:nvSpPr>
        <p:spPr>
          <a:xfrm>
            <a:off x="242647" y="254632"/>
            <a:ext cx="8679898" cy="543185"/>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75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57" name="Google Shape;257;p113"/>
          <p:cNvSpPr>
            <a:spLocks noGrp="1"/>
          </p:cNvSpPr>
          <p:nvPr>
            <p:ph type="pic" idx="3"/>
          </p:nvPr>
        </p:nvSpPr>
        <p:spPr>
          <a:xfrm>
            <a:off x="2585869" y="1136068"/>
            <a:ext cx="2813394" cy="1586092"/>
          </a:xfrm>
          <a:prstGeom prst="rect">
            <a:avLst/>
          </a:prstGeom>
          <a:solidFill>
            <a:srgbClr val="F2F2F2"/>
          </a:solidFill>
          <a:ln>
            <a:noFill/>
          </a:ln>
        </p:spPr>
      </p:sp>
      <p:sp>
        <p:nvSpPr>
          <p:cNvPr id="258" name="Google Shape;258;p113"/>
          <p:cNvSpPr>
            <a:spLocks noGrp="1"/>
          </p:cNvSpPr>
          <p:nvPr>
            <p:ph type="pic" idx="4"/>
          </p:nvPr>
        </p:nvSpPr>
        <p:spPr>
          <a:xfrm>
            <a:off x="4866856" y="2053268"/>
            <a:ext cx="704503" cy="1140528"/>
          </a:xfrm>
          <a:prstGeom prst="rect">
            <a:avLst/>
          </a:prstGeom>
          <a:solidFill>
            <a:srgbClr val="F2F2F2"/>
          </a:solidFill>
          <a:ln>
            <a:noFill/>
          </a:ln>
        </p:spPr>
      </p:sp>
      <p:sp>
        <p:nvSpPr>
          <p:cNvPr id="259" name="Google Shape;259;p113"/>
          <p:cNvSpPr/>
          <p:nvPr/>
        </p:nvSpPr>
        <p:spPr>
          <a:xfrm>
            <a:off x="0" y="3567231"/>
            <a:ext cx="9144000" cy="1589045"/>
          </a:xfrm>
          <a:prstGeom prst="rect">
            <a:avLst/>
          </a:prstGeom>
          <a:solidFill>
            <a:schemeClr val="accent1"/>
          </a:solidFill>
          <a:ln w="12700" cap="flat" cmpd="sng">
            <a:solidFill>
              <a:srgbClr val="364347"/>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layout">
  <p:cSld name="Agenda layout">
    <p:bg>
      <p:bgPr>
        <a:blipFill>
          <a:blip r:embed="rId2">
            <a:alphaModFix/>
          </a:blip>
          <a:stretch>
            <a:fillRect/>
          </a:stretch>
        </a:blipFill>
        <a:effectLst/>
      </p:bgPr>
    </p:bg>
    <p:spTree>
      <p:nvGrpSpPr>
        <p:cNvPr id="1" name="Shape 13"/>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Image slide layout">
  <p:cSld name="1_Image slide layout">
    <p:spTree>
      <p:nvGrpSpPr>
        <p:cNvPr id="1" name="Shape 260"/>
        <p:cNvGrpSpPr/>
        <p:nvPr/>
      </p:nvGrpSpPr>
      <p:grpSpPr>
        <a:xfrm>
          <a:off x="0" y="0"/>
          <a:ext cx="0" cy="0"/>
          <a:chOff x="0" y="0"/>
          <a:chExt cx="0" cy="0"/>
        </a:xfrm>
      </p:grpSpPr>
      <p:sp>
        <p:nvSpPr>
          <p:cNvPr id="261" name="Google Shape;261;p114"/>
          <p:cNvSpPr/>
          <p:nvPr/>
        </p:nvSpPr>
        <p:spPr>
          <a:xfrm>
            <a:off x="0" y="707017"/>
            <a:ext cx="6143017" cy="4436485"/>
          </a:xfrm>
          <a:custGeom>
            <a:avLst/>
            <a:gdLst/>
            <a:ahLst/>
            <a:cxnLst/>
            <a:rect l="l" t="t" r="r" b="b"/>
            <a:pathLst>
              <a:path w="7960468" h="5749047" extrusionOk="0">
                <a:moveTo>
                  <a:pt x="1864468" y="0"/>
                </a:moveTo>
                <a:lnTo>
                  <a:pt x="7960468" y="5749047"/>
                </a:lnTo>
                <a:lnTo>
                  <a:pt x="6404991" y="5749047"/>
                </a:lnTo>
                <a:lnTo>
                  <a:pt x="1864468" y="1466948"/>
                </a:lnTo>
                <a:close/>
                <a:moveTo>
                  <a:pt x="0" y="0"/>
                </a:moveTo>
                <a:lnTo>
                  <a:pt x="6096000" y="5749047"/>
                </a:lnTo>
                <a:lnTo>
                  <a:pt x="0" y="5749047"/>
                </a:lnTo>
                <a:close/>
              </a:path>
            </a:pathLst>
          </a:custGeom>
          <a:solidFill>
            <a:srgbClr val="D7DFE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62" name="Google Shape;262;p114"/>
          <p:cNvSpPr>
            <a:spLocks noGrp="1"/>
          </p:cNvSpPr>
          <p:nvPr>
            <p:ph type="pic" idx="2"/>
          </p:nvPr>
        </p:nvSpPr>
        <p:spPr>
          <a:xfrm>
            <a:off x="0" y="831716"/>
            <a:ext cx="5970351" cy="4311785"/>
          </a:xfrm>
          <a:prstGeom prst="rect">
            <a:avLst/>
          </a:prstGeom>
          <a:solidFill>
            <a:srgbClr val="F2F2F2"/>
          </a:solid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_Image slide layout">
  <p:cSld name="3_Image slide layout">
    <p:spTree>
      <p:nvGrpSpPr>
        <p:cNvPr id="1" name="Shape 263"/>
        <p:cNvGrpSpPr/>
        <p:nvPr/>
      </p:nvGrpSpPr>
      <p:grpSpPr>
        <a:xfrm>
          <a:off x="0" y="0"/>
          <a:ext cx="0" cy="0"/>
          <a:chOff x="0" y="0"/>
          <a:chExt cx="0" cy="0"/>
        </a:xfrm>
      </p:grpSpPr>
      <p:sp>
        <p:nvSpPr>
          <p:cNvPr id="264" name="Google Shape;264;p115"/>
          <p:cNvSpPr>
            <a:spLocks noGrp="1"/>
          </p:cNvSpPr>
          <p:nvPr>
            <p:ph type="pic" idx="2"/>
          </p:nvPr>
        </p:nvSpPr>
        <p:spPr>
          <a:xfrm>
            <a:off x="2266713" y="1016083"/>
            <a:ext cx="4612720" cy="2586038"/>
          </a:xfrm>
          <a:prstGeom prst="rect">
            <a:avLst/>
          </a:prstGeom>
          <a:solidFill>
            <a:srgbClr val="F2F2F2"/>
          </a:solidFill>
          <a:ln>
            <a:noFill/>
          </a:ln>
        </p:spPr>
      </p:sp>
      <p:sp>
        <p:nvSpPr>
          <p:cNvPr id="265" name="Google Shape;265;p115"/>
          <p:cNvSpPr>
            <a:spLocks noGrp="1"/>
          </p:cNvSpPr>
          <p:nvPr>
            <p:ph type="pic" idx="3"/>
          </p:nvPr>
        </p:nvSpPr>
        <p:spPr>
          <a:xfrm>
            <a:off x="396479" y="1016083"/>
            <a:ext cx="3321844" cy="2586038"/>
          </a:xfrm>
          <a:prstGeom prst="rect">
            <a:avLst/>
          </a:prstGeom>
          <a:solidFill>
            <a:srgbClr val="F2F2F2"/>
          </a:solidFill>
          <a:ln>
            <a:noFill/>
          </a:ln>
        </p:spPr>
      </p:sp>
      <p:sp>
        <p:nvSpPr>
          <p:cNvPr id="266" name="Google Shape;266;p115"/>
          <p:cNvSpPr>
            <a:spLocks noGrp="1"/>
          </p:cNvSpPr>
          <p:nvPr>
            <p:ph type="pic" idx="4"/>
          </p:nvPr>
        </p:nvSpPr>
        <p:spPr>
          <a:xfrm>
            <a:off x="5427107" y="1016083"/>
            <a:ext cx="3319701" cy="2586038"/>
          </a:xfrm>
          <a:prstGeom prst="rect">
            <a:avLst/>
          </a:prstGeom>
          <a:solidFill>
            <a:srgbClr val="F2F2F2"/>
          </a:solidFill>
          <a:ln>
            <a:noFill/>
          </a:ln>
        </p:spPr>
      </p:sp>
      <p:sp>
        <p:nvSpPr>
          <p:cNvPr id="267" name="Google Shape;267;p115"/>
          <p:cNvSpPr txBox="1">
            <a:spLocks noGrp="1"/>
          </p:cNvSpPr>
          <p:nvPr>
            <p:ph type="body" idx="1"/>
          </p:nvPr>
        </p:nvSpPr>
        <p:spPr>
          <a:xfrm>
            <a:off x="242647" y="254632"/>
            <a:ext cx="8679898" cy="543185"/>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75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_Image slide layout">
  <p:cSld name="4_Image slide layout">
    <p:spTree>
      <p:nvGrpSpPr>
        <p:cNvPr id="1" name="Shape 268"/>
        <p:cNvGrpSpPr/>
        <p:nvPr/>
      </p:nvGrpSpPr>
      <p:grpSpPr>
        <a:xfrm>
          <a:off x="0" y="0"/>
          <a:ext cx="0" cy="0"/>
          <a:chOff x="0" y="0"/>
          <a:chExt cx="0" cy="0"/>
        </a:xfrm>
      </p:grpSpPr>
      <p:sp>
        <p:nvSpPr>
          <p:cNvPr id="269" name="Google Shape;269;p116"/>
          <p:cNvSpPr>
            <a:spLocks noGrp="1"/>
          </p:cNvSpPr>
          <p:nvPr>
            <p:ph type="pic" idx="2"/>
          </p:nvPr>
        </p:nvSpPr>
        <p:spPr>
          <a:xfrm>
            <a:off x="3318438" y="8540"/>
            <a:ext cx="5825562" cy="5083197"/>
          </a:xfrm>
          <a:prstGeom prst="rect">
            <a:avLst/>
          </a:prstGeom>
          <a:solidFill>
            <a:srgbClr val="F2F2F2"/>
          </a:solid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Image slide layout">
  <p:cSld name="5_Image slide layout">
    <p:spTree>
      <p:nvGrpSpPr>
        <p:cNvPr id="1" name="Shape 270"/>
        <p:cNvGrpSpPr/>
        <p:nvPr/>
      </p:nvGrpSpPr>
      <p:grpSpPr>
        <a:xfrm>
          <a:off x="0" y="0"/>
          <a:ext cx="0" cy="0"/>
          <a:chOff x="0" y="0"/>
          <a:chExt cx="0" cy="0"/>
        </a:xfrm>
      </p:grpSpPr>
      <p:sp>
        <p:nvSpPr>
          <p:cNvPr id="271" name="Google Shape;271;p117"/>
          <p:cNvSpPr>
            <a:spLocks noGrp="1"/>
          </p:cNvSpPr>
          <p:nvPr>
            <p:ph type="pic" idx="2"/>
          </p:nvPr>
        </p:nvSpPr>
        <p:spPr>
          <a:xfrm>
            <a:off x="396478" y="413875"/>
            <a:ext cx="3988265" cy="3139153"/>
          </a:xfrm>
          <a:prstGeom prst="rect">
            <a:avLst/>
          </a:prstGeom>
          <a:solidFill>
            <a:srgbClr val="F2F2F2"/>
          </a:solidFill>
          <a:ln>
            <a:noFill/>
          </a:ln>
        </p:spPr>
      </p:sp>
      <p:sp>
        <p:nvSpPr>
          <p:cNvPr id="272" name="Google Shape;272;p117"/>
          <p:cNvSpPr>
            <a:spLocks noGrp="1"/>
          </p:cNvSpPr>
          <p:nvPr>
            <p:ph type="pic" idx="3"/>
          </p:nvPr>
        </p:nvSpPr>
        <p:spPr>
          <a:xfrm>
            <a:off x="4759257" y="1600650"/>
            <a:ext cx="3988265" cy="3139153"/>
          </a:xfrm>
          <a:prstGeom prst="rect">
            <a:avLst/>
          </a:prstGeom>
          <a:solidFill>
            <a:srgbClr val="F2F2F2"/>
          </a:solid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9_Image slide layout">
  <p:cSld name="9_Image slide layout">
    <p:spTree>
      <p:nvGrpSpPr>
        <p:cNvPr id="1" name="Shape 273"/>
        <p:cNvGrpSpPr/>
        <p:nvPr/>
      </p:nvGrpSpPr>
      <p:grpSpPr>
        <a:xfrm>
          <a:off x="0" y="0"/>
          <a:ext cx="0" cy="0"/>
          <a:chOff x="0" y="0"/>
          <a:chExt cx="0" cy="0"/>
        </a:xfrm>
      </p:grpSpPr>
      <p:sp>
        <p:nvSpPr>
          <p:cNvPr id="274" name="Google Shape;274;p118"/>
          <p:cNvSpPr>
            <a:spLocks noGrp="1"/>
          </p:cNvSpPr>
          <p:nvPr>
            <p:ph type="pic" idx="2"/>
          </p:nvPr>
        </p:nvSpPr>
        <p:spPr>
          <a:xfrm>
            <a:off x="0" y="0"/>
            <a:ext cx="7133601" cy="5143500"/>
          </a:xfrm>
          <a:prstGeom prst="rect">
            <a:avLst/>
          </a:prstGeom>
          <a:solidFill>
            <a:srgbClr val="F2F2F2"/>
          </a:solid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0_Image slide layout">
  <p:cSld name="10_Image slide layout">
    <p:spTree>
      <p:nvGrpSpPr>
        <p:cNvPr id="1" name="Shape 275"/>
        <p:cNvGrpSpPr/>
        <p:nvPr/>
      </p:nvGrpSpPr>
      <p:grpSpPr>
        <a:xfrm>
          <a:off x="0" y="0"/>
          <a:ext cx="0" cy="0"/>
          <a:chOff x="0" y="0"/>
          <a:chExt cx="0" cy="0"/>
        </a:xfrm>
      </p:grpSpPr>
      <p:sp>
        <p:nvSpPr>
          <p:cNvPr id="276" name="Google Shape;276;p119"/>
          <p:cNvSpPr>
            <a:spLocks noGrp="1"/>
          </p:cNvSpPr>
          <p:nvPr>
            <p:ph type="pic" idx="2"/>
          </p:nvPr>
        </p:nvSpPr>
        <p:spPr>
          <a:xfrm>
            <a:off x="487110" y="868193"/>
            <a:ext cx="8169780" cy="3407114"/>
          </a:xfrm>
          <a:prstGeom prst="rect">
            <a:avLst/>
          </a:prstGeom>
          <a:solidFill>
            <a:srgbClr val="F2F2F2"/>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6_Image slide layout">
  <p:cSld name="6_Image slide layout">
    <p:spTree>
      <p:nvGrpSpPr>
        <p:cNvPr id="1" name="Shape 277"/>
        <p:cNvGrpSpPr/>
        <p:nvPr/>
      </p:nvGrpSpPr>
      <p:grpSpPr>
        <a:xfrm>
          <a:off x="0" y="0"/>
          <a:ext cx="0" cy="0"/>
          <a:chOff x="0" y="0"/>
          <a:chExt cx="0" cy="0"/>
        </a:xfrm>
      </p:grpSpPr>
      <p:sp>
        <p:nvSpPr>
          <p:cNvPr id="278" name="Google Shape;278;p120"/>
          <p:cNvSpPr/>
          <p:nvPr/>
        </p:nvSpPr>
        <p:spPr>
          <a:xfrm>
            <a:off x="620139" y="0"/>
            <a:ext cx="3421704" cy="3129875"/>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79" name="Google Shape;279;p120"/>
          <p:cNvSpPr>
            <a:spLocks noGrp="1"/>
          </p:cNvSpPr>
          <p:nvPr>
            <p:ph type="pic" idx="2"/>
          </p:nvPr>
        </p:nvSpPr>
        <p:spPr>
          <a:xfrm>
            <a:off x="1867711" y="2465962"/>
            <a:ext cx="6656151" cy="2191763"/>
          </a:xfrm>
          <a:prstGeom prst="rect">
            <a:avLst/>
          </a:prstGeom>
          <a:solidFill>
            <a:srgbClr val="F2F2F2"/>
          </a:solid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7_Image slide layout">
  <p:cSld name="7_Image slide layout">
    <p:spTree>
      <p:nvGrpSpPr>
        <p:cNvPr id="1" name="Shape 280"/>
        <p:cNvGrpSpPr/>
        <p:nvPr/>
      </p:nvGrpSpPr>
      <p:grpSpPr>
        <a:xfrm>
          <a:off x="0" y="0"/>
          <a:ext cx="0" cy="0"/>
          <a:chOff x="0" y="0"/>
          <a:chExt cx="0" cy="0"/>
        </a:xfrm>
      </p:grpSpPr>
      <p:sp>
        <p:nvSpPr>
          <p:cNvPr id="281" name="Google Shape;281;p121"/>
          <p:cNvSpPr>
            <a:spLocks noGrp="1"/>
          </p:cNvSpPr>
          <p:nvPr>
            <p:ph type="pic" idx="2"/>
          </p:nvPr>
        </p:nvSpPr>
        <p:spPr>
          <a:xfrm>
            <a:off x="2835535" y="91144"/>
            <a:ext cx="6308465" cy="5052357"/>
          </a:xfrm>
          <a:prstGeom prst="rect">
            <a:avLst/>
          </a:prstGeom>
          <a:solidFill>
            <a:srgbClr val="F2F2F2"/>
          </a:solid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8_Image slide layout">
  <p:cSld name="8_Image slide layout">
    <p:spTree>
      <p:nvGrpSpPr>
        <p:cNvPr id="1" name="Shape 282"/>
        <p:cNvGrpSpPr/>
        <p:nvPr/>
      </p:nvGrpSpPr>
      <p:grpSpPr>
        <a:xfrm>
          <a:off x="0" y="0"/>
          <a:ext cx="0" cy="0"/>
          <a:chOff x="0" y="0"/>
          <a:chExt cx="0" cy="0"/>
        </a:xfrm>
      </p:grpSpPr>
      <p:sp>
        <p:nvSpPr>
          <p:cNvPr id="283" name="Google Shape;283;p122"/>
          <p:cNvSpPr>
            <a:spLocks noGrp="1"/>
          </p:cNvSpPr>
          <p:nvPr>
            <p:ph type="pic" idx="2"/>
          </p:nvPr>
        </p:nvSpPr>
        <p:spPr>
          <a:xfrm>
            <a:off x="421472" y="0"/>
            <a:ext cx="8301057" cy="3034665"/>
          </a:xfrm>
          <a:prstGeom prst="rect">
            <a:avLst/>
          </a:prstGeom>
          <a:solidFill>
            <a:srgbClr val="F2F2F2"/>
          </a:solid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NG sets layout">
  <p:cSld name="PNG sets layout">
    <p:bg>
      <p:bgPr>
        <a:blipFill>
          <a:blip r:embed="rId2">
            <a:alphaModFix/>
          </a:blip>
          <a:stretch>
            <a:fillRect/>
          </a:stretch>
        </a:blipFill>
        <a:effectLst/>
      </p:bgPr>
    </p:bg>
    <p:spTree>
      <p:nvGrpSpPr>
        <p:cNvPr id="1" name="Shape 284"/>
        <p:cNvGrpSpPr/>
        <p:nvPr/>
      </p:nvGrpSpPr>
      <p:grpSpPr>
        <a:xfrm>
          <a:off x="0" y="0"/>
          <a:ext cx="0" cy="0"/>
          <a:chOff x="0" y="0"/>
          <a:chExt cx="0" cy="0"/>
        </a:xfrm>
      </p:grpSpPr>
      <p:sp>
        <p:nvSpPr>
          <p:cNvPr id="285" name="Google Shape;285;p123"/>
          <p:cNvSpPr txBox="1">
            <a:spLocks noGrp="1"/>
          </p:cNvSpPr>
          <p:nvPr>
            <p:ph type="body" idx="1"/>
          </p:nvPr>
        </p:nvSpPr>
        <p:spPr>
          <a:xfrm>
            <a:off x="242647" y="184045"/>
            <a:ext cx="8679898" cy="543185"/>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75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Style slide layout">
  <p:cSld name="1_Style slide layout">
    <p:bg>
      <p:bgPr>
        <a:blipFill>
          <a:blip r:embed="rId2">
            <a:alphaModFix/>
          </a:blip>
          <a:stretch>
            <a:fillRect/>
          </a:stretch>
        </a:blipFill>
        <a:effectLst/>
      </p:bgPr>
    </p:bg>
    <p:spTree>
      <p:nvGrpSpPr>
        <p:cNvPr id="1" name="Shape 14"/>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_Icon sets layout">
  <p:cSld name="1_Icon sets layout">
    <p:spTree>
      <p:nvGrpSpPr>
        <p:cNvPr id="1" name="Shape 286"/>
        <p:cNvGrpSpPr/>
        <p:nvPr/>
      </p:nvGrpSpPr>
      <p:grpSpPr>
        <a:xfrm>
          <a:off x="0" y="0"/>
          <a:ext cx="0" cy="0"/>
          <a:chOff x="0" y="0"/>
          <a:chExt cx="0" cy="0"/>
        </a:xfrm>
      </p:grpSpPr>
      <p:sp>
        <p:nvSpPr>
          <p:cNvPr id="287" name="Google Shape;287;p124"/>
          <p:cNvSpPr txBox="1">
            <a:spLocks noGrp="1"/>
          </p:cNvSpPr>
          <p:nvPr>
            <p:ph type="body" idx="1"/>
          </p:nvPr>
        </p:nvSpPr>
        <p:spPr>
          <a:xfrm>
            <a:off x="242647" y="92609"/>
            <a:ext cx="8679898" cy="543185"/>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75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88" name="Google Shape;288;p124"/>
          <p:cNvSpPr/>
          <p:nvPr/>
        </p:nvSpPr>
        <p:spPr>
          <a:xfrm>
            <a:off x="265508" y="848694"/>
            <a:ext cx="2670575" cy="4051921"/>
          </a:xfrm>
          <a:prstGeom prst="roundRect">
            <a:avLst>
              <a:gd name="adj" fmla="val 3968"/>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sp>
        <p:nvSpPr>
          <p:cNvPr id="289" name="Google Shape;289;p124"/>
          <p:cNvSpPr/>
          <p:nvPr/>
        </p:nvSpPr>
        <p:spPr>
          <a:xfrm>
            <a:off x="398950" y="1010625"/>
            <a:ext cx="115401" cy="3761400"/>
          </a:xfrm>
          <a:prstGeom prst="roundRect">
            <a:avLst>
              <a:gd name="adj" fmla="val 50000"/>
            </a:avLst>
          </a:prstGeom>
          <a:solidFill>
            <a:schemeClr val="lt1">
              <a:alpha val="40392"/>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sp>
        <p:nvSpPr>
          <p:cNvPr id="290" name="Google Shape;290;p124"/>
          <p:cNvSpPr/>
          <p:nvPr/>
        </p:nvSpPr>
        <p:spPr>
          <a:xfrm rot="5400000">
            <a:off x="2292883" y="957490"/>
            <a:ext cx="514387" cy="513861"/>
          </a:xfrm>
          <a:prstGeom prst="halfFrame">
            <a:avLst>
              <a:gd name="adj1" fmla="val 23728"/>
              <a:gd name="adj2" fmla="val 24642"/>
            </a:avLst>
          </a:prstGeom>
          <a:solidFill>
            <a:schemeClr val="lt1">
              <a:alpha val="22352"/>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262626"/>
              </a:solidFill>
              <a:latin typeface="Arial"/>
              <a:ea typeface="Arial"/>
              <a:cs typeface="Arial"/>
              <a:sym typeface="Arial"/>
            </a:endParaRPr>
          </a:p>
        </p:txBody>
      </p:sp>
      <p:sp>
        <p:nvSpPr>
          <p:cNvPr id="291" name="Google Shape;291;p124"/>
          <p:cNvSpPr txBox="1"/>
          <p:nvPr/>
        </p:nvSpPr>
        <p:spPr>
          <a:xfrm>
            <a:off x="533778" y="1220216"/>
            <a:ext cx="1674186" cy="407804"/>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FFFFFF"/>
                </a:solidFill>
                <a:latin typeface="Arial"/>
                <a:ea typeface="Arial"/>
                <a:cs typeface="Arial"/>
                <a:sym typeface="Arial"/>
              </a:rPr>
              <a:t>You can Resize without losing quality</a:t>
            </a:r>
            <a:endParaRPr sz="1100" b="1" i="0" u="none" strike="noStrike" cap="none">
              <a:solidFill>
                <a:srgbClr val="FFFFFF"/>
              </a:solidFill>
              <a:latin typeface="Arial"/>
              <a:ea typeface="Arial"/>
              <a:cs typeface="Arial"/>
              <a:sym typeface="Arial"/>
            </a:endParaRPr>
          </a:p>
        </p:txBody>
      </p:sp>
      <p:sp>
        <p:nvSpPr>
          <p:cNvPr id="292" name="Google Shape;292;p124"/>
          <p:cNvSpPr txBox="1"/>
          <p:nvPr/>
        </p:nvSpPr>
        <p:spPr>
          <a:xfrm>
            <a:off x="533778" y="1584056"/>
            <a:ext cx="1674186" cy="577081"/>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FFFFFF"/>
                </a:solidFill>
                <a:latin typeface="Arial"/>
                <a:ea typeface="Arial"/>
                <a:cs typeface="Arial"/>
                <a:sym typeface="Arial"/>
              </a:rPr>
              <a:t>You can Change Fill Color &amp;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FFFFFF"/>
                </a:solidFill>
                <a:latin typeface="Arial"/>
                <a:ea typeface="Arial"/>
                <a:cs typeface="Arial"/>
                <a:sym typeface="Arial"/>
              </a:rPr>
              <a:t>Line Color</a:t>
            </a:r>
            <a:endParaRPr sz="1100" b="1" i="0" u="none" strike="noStrike" cap="none">
              <a:solidFill>
                <a:srgbClr val="FFFFFF"/>
              </a:solidFill>
              <a:latin typeface="Arial"/>
              <a:ea typeface="Arial"/>
              <a:cs typeface="Arial"/>
              <a:sym typeface="Arial"/>
            </a:endParaRPr>
          </a:p>
        </p:txBody>
      </p:sp>
      <p:sp>
        <p:nvSpPr>
          <p:cNvPr id="293" name="Google Shape;293;p124"/>
          <p:cNvSpPr txBox="1"/>
          <p:nvPr/>
        </p:nvSpPr>
        <p:spPr>
          <a:xfrm>
            <a:off x="540922" y="4352482"/>
            <a:ext cx="1674000" cy="238527"/>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FFFFFF"/>
                </a:solidFill>
                <a:latin typeface="Arial"/>
                <a:ea typeface="Arial"/>
                <a:cs typeface="Arial"/>
                <a:sym typeface="Arial"/>
              </a:rPr>
              <a:t>www.allppt.com</a:t>
            </a:r>
            <a:endParaRPr sz="1100" b="0" i="0" u="none" strike="noStrike" cap="none">
              <a:solidFill>
                <a:srgbClr val="FFFFFF"/>
              </a:solidFill>
              <a:latin typeface="Arial"/>
              <a:ea typeface="Arial"/>
              <a:cs typeface="Arial"/>
              <a:sym typeface="Arial"/>
            </a:endParaRPr>
          </a:p>
        </p:txBody>
      </p:sp>
      <p:sp>
        <p:nvSpPr>
          <p:cNvPr id="294" name="Google Shape;294;p124"/>
          <p:cNvSpPr txBox="1"/>
          <p:nvPr/>
        </p:nvSpPr>
        <p:spPr>
          <a:xfrm>
            <a:off x="540922" y="3337744"/>
            <a:ext cx="2037972" cy="1038746"/>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FFFFFF"/>
                </a:solidFill>
                <a:latin typeface="Arial"/>
                <a:ea typeface="Arial"/>
                <a:cs typeface="Arial"/>
                <a:sym typeface="Arial"/>
              </a:rPr>
              <a:t>FREE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FFFFFF"/>
                </a:solidFill>
                <a:latin typeface="Arial"/>
                <a:ea typeface="Arial"/>
                <a:cs typeface="Arial"/>
                <a:sym typeface="Arial"/>
              </a:rPr>
              <a:t>PPT TEMPLATES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_Cover slide layout">
  <p:cSld name="1_Cover slide layout">
    <p:bg>
      <p:bgPr>
        <a:blipFill>
          <a:blip r:embed="rId2">
            <a:alphaModFix/>
          </a:blip>
          <a:stretch>
            <a:fillRect/>
          </a:stretch>
        </a:blipFill>
        <a:effectLst/>
      </p:bgPr>
    </p:bg>
    <p:spTree>
      <p:nvGrpSpPr>
        <p:cNvPr id="1" name="Shape 296"/>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Agenda layout">
  <p:cSld name="Agenda layout">
    <p:bg>
      <p:bgPr>
        <a:blipFill>
          <a:blip r:embed="rId2">
            <a:alphaModFix/>
          </a:blip>
          <a:stretch>
            <a:fillRect/>
          </a:stretch>
        </a:blipFill>
        <a:effectLst/>
      </p:bgPr>
    </p:bg>
    <p:spTree>
      <p:nvGrpSpPr>
        <p:cNvPr id="1" name="Shape 297"/>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blipFill>
          <a:blip r:embed="rId2">
            <a:alphaModFix/>
          </a:blip>
          <a:stretch>
            <a:fillRect/>
          </a:stretch>
        </a:blipFill>
        <a:effectLst/>
      </p:bgPr>
    </p:bg>
    <p:spTree>
      <p:nvGrpSpPr>
        <p:cNvPr id="1" name="Shape 298"/>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_Contents slide layout">
  <p:cSld name="4_Contents slide layout">
    <p:bg>
      <p:bgPr>
        <a:solidFill>
          <a:schemeClr val="accent4"/>
        </a:solidFill>
        <a:effectLst/>
      </p:bgPr>
    </p:bg>
    <p:spTree>
      <p:nvGrpSpPr>
        <p:cNvPr id="1" name="Shape 299"/>
        <p:cNvGrpSpPr/>
        <p:nvPr/>
      </p:nvGrpSpPr>
      <p:grpSpPr>
        <a:xfrm>
          <a:off x="0" y="0"/>
          <a:ext cx="0" cy="0"/>
          <a:chOff x="0" y="0"/>
          <a:chExt cx="0" cy="0"/>
        </a:xfrm>
      </p:grpSpPr>
      <p:sp>
        <p:nvSpPr>
          <p:cNvPr id="300" name="Google Shape;300;p86"/>
          <p:cNvSpPr txBox="1">
            <a:spLocks noGrp="1"/>
          </p:cNvSpPr>
          <p:nvPr>
            <p:ph type="body" idx="1"/>
          </p:nvPr>
        </p:nvSpPr>
        <p:spPr>
          <a:xfrm>
            <a:off x="242649" y="254646"/>
            <a:ext cx="8679898" cy="543185"/>
          </a:xfrm>
          <a:prstGeom prst="rect">
            <a:avLst/>
          </a:prstGeom>
          <a:noFill/>
          <a:ln>
            <a:noFill/>
          </a:ln>
        </p:spPr>
        <p:txBody>
          <a:bodyPr spcFirstLastPara="1" wrap="square" lIns="68550" tIns="34275" rIns="68550" bIns="34275" anchor="ctr" anchorCtr="0">
            <a:noAutofit/>
          </a:bodyPr>
          <a:lstStyle>
            <a:lvl1pPr marL="457200" marR="0" lvl="0" indent="-228600" algn="ctr" rtl="0">
              <a:lnSpc>
                <a:spcPct val="90000"/>
              </a:lnSpc>
              <a:spcBef>
                <a:spcPts val="75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Agenda layout">
  <p:cSld name="Agenda layout">
    <p:bg>
      <p:bgPr>
        <a:blipFill>
          <a:blip r:embed="rId2">
            <a:alphaModFix/>
          </a:blip>
          <a:stretch>
            <a:fillRect/>
          </a:stretch>
        </a:blipFill>
        <a:effectLst/>
      </p:bgPr>
    </p:bg>
    <p:spTree>
      <p:nvGrpSpPr>
        <p:cNvPr id="1" name="Shape 302"/>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_Contents slide layout">
  <p:cSld name="4_Contents slide layout">
    <p:bg>
      <p:bgPr>
        <a:solidFill>
          <a:schemeClr val="accent4"/>
        </a:solidFill>
        <a:effectLst/>
      </p:bgPr>
    </p:bg>
    <p:spTree>
      <p:nvGrpSpPr>
        <p:cNvPr id="1" name="Shape 303"/>
        <p:cNvGrpSpPr/>
        <p:nvPr/>
      </p:nvGrpSpPr>
      <p:grpSpPr>
        <a:xfrm>
          <a:off x="0" y="0"/>
          <a:ext cx="0" cy="0"/>
          <a:chOff x="0" y="0"/>
          <a:chExt cx="0" cy="0"/>
        </a:xfrm>
      </p:grpSpPr>
      <p:sp>
        <p:nvSpPr>
          <p:cNvPr id="304" name="Google Shape;304;p62"/>
          <p:cNvSpPr txBox="1">
            <a:spLocks noGrp="1"/>
          </p:cNvSpPr>
          <p:nvPr>
            <p:ph type="body" idx="1"/>
          </p:nvPr>
        </p:nvSpPr>
        <p:spPr>
          <a:xfrm>
            <a:off x="242649" y="254641"/>
            <a:ext cx="8679898" cy="543185"/>
          </a:xfrm>
          <a:prstGeom prst="rect">
            <a:avLst/>
          </a:prstGeom>
          <a:noFill/>
          <a:ln>
            <a:noFill/>
          </a:ln>
        </p:spPr>
        <p:txBody>
          <a:bodyPr spcFirstLastPara="1" wrap="square" lIns="68550" tIns="34275" rIns="68550" bIns="34275" anchor="ctr" anchorCtr="0">
            <a:noAutofit/>
          </a:bodyPr>
          <a:lstStyle>
            <a:lvl1pPr marL="457200" marR="0" lvl="0" indent="-228600" algn="ctr" rtl="0">
              <a:lnSpc>
                <a:spcPct val="90000"/>
              </a:lnSpc>
              <a:spcBef>
                <a:spcPts val="750"/>
              </a:spcBef>
              <a:spcAft>
                <a:spcPts val="0"/>
              </a:spcAft>
              <a:buClr>
                <a:schemeClr val="lt1"/>
              </a:buClr>
              <a:buSzPts val="4100"/>
              <a:buFont typeface="Arial"/>
              <a:buNone/>
              <a:defRPr sz="4100" b="0" i="0" u="none" strike="noStrike" cap="none">
                <a:solidFill>
                  <a:schemeClr val="lt1"/>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spTree>
      <p:nvGrpSpPr>
        <p:cNvPr id="1" name="Shape 305"/>
        <p:cNvGrpSpPr/>
        <p:nvPr/>
      </p:nvGrpSpPr>
      <p:grpSpPr>
        <a:xfrm>
          <a:off x="0" y="0"/>
          <a:ext cx="0" cy="0"/>
          <a:chOff x="0" y="0"/>
          <a:chExt cx="0" cy="0"/>
        </a:xfrm>
      </p:grpSpPr>
      <p:sp>
        <p:nvSpPr>
          <p:cNvPr id="306" name="Google Shape;306;p87"/>
          <p:cNvSpPr txBox="1">
            <a:spLocks noGrp="1"/>
          </p:cNvSpPr>
          <p:nvPr>
            <p:ph type="body" idx="1"/>
          </p:nvPr>
        </p:nvSpPr>
        <p:spPr>
          <a:xfrm>
            <a:off x="242649" y="254641"/>
            <a:ext cx="8679898" cy="543185"/>
          </a:xfrm>
          <a:prstGeom prst="rect">
            <a:avLst/>
          </a:prstGeom>
          <a:noFill/>
          <a:ln>
            <a:noFill/>
          </a:ln>
        </p:spPr>
        <p:txBody>
          <a:bodyPr spcFirstLastPara="1" wrap="square" lIns="68550" tIns="34275" rIns="68550" bIns="34275" anchor="ctr" anchorCtr="0">
            <a:noAutofit/>
          </a:bodyPr>
          <a:lstStyle>
            <a:lvl1pPr marL="457200" marR="0" lvl="0" indent="-228600" algn="ctr" rtl="0">
              <a:lnSpc>
                <a:spcPct val="90000"/>
              </a:lnSpc>
              <a:spcBef>
                <a:spcPts val="75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_Contents slide layout">
  <p:cSld name="2_Contents slide layout">
    <p:bg>
      <p:bgPr>
        <a:solidFill>
          <a:schemeClr val="accent1"/>
        </a:solidFill>
        <a:effectLst/>
      </p:bgPr>
    </p:bg>
    <p:spTree>
      <p:nvGrpSpPr>
        <p:cNvPr id="1" name="Shape 307"/>
        <p:cNvGrpSpPr/>
        <p:nvPr/>
      </p:nvGrpSpPr>
      <p:grpSpPr>
        <a:xfrm>
          <a:off x="0" y="0"/>
          <a:ext cx="0" cy="0"/>
          <a:chOff x="0" y="0"/>
          <a:chExt cx="0" cy="0"/>
        </a:xfrm>
      </p:grpSpPr>
      <p:sp>
        <p:nvSpPr>
          <p:cNvPr id="308" name="Google Shape;308;p88"/>
          <p:cNvSpPr txBox="1">
            <a:spLocks noGrp="1"/>
          </p:cNvSpPr>
          <p:nvPr>
            <p:ph type="body" idx="1"/>
          </p:nvPr>
        </p:nvSpPr>
        <p:spPr>
          <a:xfrm>
            <a:off x="242649" y="254641"/>
            <a:ext cx="8679898" cy="543185"/>
          </a:xfrm>
          <a:prstGeom prst="rect">
            <a:avLst/>
          </a:prstGeom>
          <a:noFill/>
          <a:ln>
            <a:noFill/>
          </a:ln>
        </p:spPr>
        <p:txBody>
          <a:bodyPr spcFirstLastPara="1" wrap="square" lIns="68550" tIns="34275" rIns="68550" bIns="34275" anchor="ctr" anchorCtr="0">
            <a:noAutofit/>
          </a:bodyPr>
          <a:lstStyle>
            <a:lvl1pPr marL="457200" marR="0" lvl="0" indent="-228600" algn="ctr" rtl="0">
              <a:lnSpc>
                <a:spcPct val="90000"/>
              </a:lnSpc>
              <a:spcBef>
                <a:spcPts val="750"/>
              </a:spcBef>
              <a:spcAft>
                <a:spcPts val="0"/>
              </a:spcAft>
              <a:buClr>
                <a:schemeClr val="lt1"/>
              </a:buClr>
              <a:buSzPts val="4100"/>
              <a:buFont typeface="Arial"/>
              <a:buNone/>
              <a:defRPr sz="4100" b="0" i="0" u="none" strike="noStrike" cap="none">
                <a:solidFill>
                  <a:schemeClr val="lt1"/>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_Contents slide layout">
  <p:cSld name="3_Contents slide layout">
    <p:spTree>
      <p:nvGrpSpPr>
        <p:cNvPr id="1" name="Shape 30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Style slide layout">
  <p:cSld name="2_Style slide layout">
    <p:bg>
      <p:bgPr>
        <a:blipFill>
          <a:blip r:embed="rId2">
            <a:alphaModFix/>
          </a:blip>
          <a:stretch>
            <a:fillRect/>
          </a:stretch>
        </a:blipFill>
        <a:effectLst/>
      </p:bgPr>
    </p:bg>
    <p:spTree>
      <p:nvGrpSpPr>
        <p:cNvPr id="1" name="Shape 15"/>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Style slide layout">
  <p:cSld name="1_Style slide layout">
    <p:bg>
      <p:bgPr>
        <a:blipFill>
          <a:blip r:embed="rId2">
            <a:alphaModFix/>
          </a:blip>
          <a:stretch>
            <a:fillRect/>
          </a:stretch>
        </a:blipFill>
        <a:effectLst/>
      </p:bgPr>
    </p:bg>
    <p:spTree>
      <p:nvGrpSpPr>
        <p:cNvPr id="1" name="Shape 310"/>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_Style slide layout">
  <p:cSld name="2_Style slide layout">
    <p:bg>
      <p:bgPr>
        <a:blipFill>
          <a:blip r:embed="rId2">
            <a:alphaModFix/>
          </a:blip>
          <a:stretch>
            <a:fillRect/>
          </a:stretch>
        </a:blipFill>
        <a:effectLst/>
      </p:bgPr>
    </p:bg>
    <p:spTree>
      <p:nvGrpSpPr>
        <p:cNvPr id="1" name="Shape 311"/>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3_Style slide layout">
  <p:cSld name="3_Style slide layout">
    <p:bg>
      <p:bgPr>
        <a:blipFill>
          <a:blip r:embed="rId2">
            <a:alphaModFix/>
          </a:blip>
          <a:stretch>
            <a:fillRect/>
          </a:stretch>
        </a:blipFill>
        <a:effectLst/>
      </p:bgPr>
    </p:bg>
    <p:spTree>
      <p:nvGrpSpPr>
        <p:cNvPr id="1" name="Shape 312"/>
        <p:cNvGrpSpPr/>
        <p:nvPr/>
      </p:nvGrpSpPr>
      <p:grpSpPr>
        <a:xfrm>
          <a:off x="0" y="0"/>
          <a:ext cx="0" cy="0"/>
          <a:chOff x="0" y="0"/>
          <a:chExt cx="0" cy="0"/>
        </a:xfrm>
      </p:grpSpPr>
      <p:grpSp>
        <p:nvGrpSpPr>
          <p:cNvPr id="313" name="Google Shape;313;p92"/>
          <p:cNvGrpSpPr/>
          <p:nvPr/>
        </p:nvGrpSpPr>
        <p:grpSpPr>
          <a:xfrm>
            <a:off x="910155" y="2220015"/>
            <a:ext cx="3261208" cy="2295604"/>
            <a:chOff x="1102806" y="1419517"/>
            <a:chExt cx="5383089" cy="3796702"/>
          </a:xfrm>
        </p:grpSpPr>
        <p:grpSp>
          <p:nvGrpSpPr>
            <p:cNvPr id="314" name="Google Shape;314;p92"/>
            <p:cNvGrpSpPr/>
            <p:nvPr/>
          </p:nvGrpSpPr>
          <p:grpSpPr>
            <a:xfrm>
              <a:off x="3564744" y="2898363"/>
              <a:ext cx="188449" cy="1471350"/>
              <a:chOff x="10641180" y="438150"/>
              <a:chExt cx="247650" cy="1828800"/>
            </a:xfrm>
          </p:grpSpPr>
          <p:sp>
            <p:nvSpPr>
              <p:cNvPr id="315" name="Google Shape;315;p92"/>
              <p:cNvSpPr/>
              <p:nvPr/>
            </p:nvSpPr>
            <p:spPr>
              <a:xfrm>
                <a:off x="10751289" y="438150"/>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16" name="Google Shape;316;p92"/>
              <p:cNvSpPr/>
              <p:nvPr/>
            </p:nvSpPr>
            <p:spPr>
              <a:xfrm>
                <a:off x="10641180" y="1044532"/>
                <a:ext cx="247650" cy="97017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17" name="Google Shape;317;p92"/>
            <p:cNvGrpSpPr/>
            <p:nvPr/>
          </p:nvGrpSpPr>
          <p:grpSpPr>
            <a:xfrm>
              <a:off x="1537138" y="3468044"/>
              <a:ext cx="188449" cy="1391622"/>
              <a:chOff x="10641180" y="-97372"/>
              <a:chExt cx="247650" cy="1828800"/>
            </a:xfrm>
          </p:grpSpPr>
          <p:sp>
            <p:nvSpPr>
              <p:cNvPr id="318" name="Google Shape;318;p92"/>
              <p:cNvSpPr/>
              <p:nvPr/>
            </p:nvSpPr>
            <p:spPr>
              <a:xfrm>
                <a:off x="10751289" y="-97372"/>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19" name="Google Shape;319;p92"/>
              <p:cNvSpPr/>
              <p:nvPr/>
            </p:nvSpPr>
            <p:spPr>
              <a:xfrm>
                <a:off x="10641180" y="509010"/>
                <a:ext cx="247650" cy="7598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20" name="Google Shape;320;p92"/>
            <p:cNvGrpSpPr/>
            <p:nvPr/>
          </p:nvGrpSpPr>
          <p:grpSpPr>
            <a:xfrm>
              <a:off x="4244956" y="2379454"/>
              <a:ext cx="188449" cy="1600365"/>
              <a:chOff x="10641180" y="362514"/>
              <a:chExt cx="247650" cy="1989158"/>
            </a:xfrm>
          </p:grpSpPr>
          <p:sp>
            <p:nvSpPr>
              <p:cNvPr id="321" name="Google Shape;321;p92"/>
              <p:cNvSpPr/>
              <p:nvPr/>
            </p:nvSpPr>
            <p:spPr>
              <a:xfrm>
                <a:off x="10751289" y="362514"/>
                <a:ext cx="27432" cy="1989158"/>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22" name="Google Shape;322;p92"/>
              <p:cNvSpPr/>
              <p:nvPr/>
            </p:nvSpPr>
            <p:spPr>
              <a:xfrm>
                <a:off x="10641180" y="494815"/>
                <a:ext cx="247650" cy="1611559"/>
              </a:xfrm>
              <a:prstGeom prst="roundRect">
                <a:avLst>
                  <a:gd name="adj" fmla="val 46154"/>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23" name="Google Shape;323;p92"/>
            <p:cNvGrpSpPr/>
            <p:nvPr/>
          </p:nvGrpSpPr>
          <p:grpSpPr>
            <a:xfrm>
              <a:off x="4916746" y="1757491"/>
              <a:ext cx="188449" cy="1600365"/>
              <a:chOff x="10641180" y="362514"/>
              <a:chExt cx="247650" cy="1989158"/>
            </a:xfrm>
          </p:grpSpPr>
          <p:sp>
            <p:nvSpPr>
              <p:cNvPr id="324" name="Google Shape;324;p92"/>
              <p:cNvSpPr/>
              <p:nvPr/>
            </p:nvSpPr>
            <p:spPr>
              <a:xfrm>
                <a:off x="10751289" y="362514"/>
                <a:ext cx="27432" cy="1989158"/>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25" name="Google Shape;325;p92"/>
              <p:cNvSpPr/>
              <p:nvPr/>
            </p:nvSpPr>
            <p:spPr>
              <a:xfrm>
                <a:off x="10641180" y="820641"/>
                <a:ext cx="247650" cy="959907"/>
              </a:xfrm>
              <a:prstGeom prst="roundRect">
                <a:avLst>
                  <a:gd name="adj" fmla="val 46154"/>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26" name="Google Shape;326;p92"/>
            <p:cNvGrpSpPr/>
            <p:nvPr/>
          </p:nvGrpSpPr>
          <p:grpSpPr>
            <a:xfrm>
              <a:off x="1976172" y="3527844"/>
              <a:ext cx="188449" cy="834973"/>
              <a:chOff x="10641180" y="500718"/>
              <a:chExt cx="247650" cy="1097280"/>
            </a:xfrm>
          </p:grpSpPr>
          <p:sp>
            <p:nvSpPr>
              <p:cNvPr id="327" name="Google Shape;327;p92"/>
              <p:cNvSpPr/>
              <p:nvPr/>
            </p:nvSpPr>
            <p:spPr>
              <a:xfrm>
                <a:off x="10751289" y="500718"/>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28" name="Google Shape;328;p92"/>
              <p:cNvSpPr/>
              <p:nvPr/>
            </p:nvSpPr>
            <p:spPr>
              <a:xfrm>
                <a:off x="10641180" y="741341"/>
                <a:ext cx="247650" cy="616035"/>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29" name="Google Shape;329;p92"/>
            <p:cNvGrpSpPr/>
            <p:nvPr/>
          </p:nvGrpSpPr>
          <p:grpSpPr>
            <a:xfrm>
              <a:off x="2673093" y="3824597"/>
              <a:ext cx="188449" cy="1391622"/>
              <a:chOff x="10630391" y="1182550"/>
              <a:chExt cx="247650" cy="1828800"/>
            </a:xfrm>
          </p:grpSpPr>
          <p:sp>
            <p:nvSpPr>
              <p:cNvPr id="330" name="Google Shape;330;p92"/>
              <p:cNvSpPr/>
              <p:nvPr/>
            </p:nvSpPr>
            <p:spPr>
              <a:xfrm>
                <a:off x="10722133" y="1182550"/>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31" name="Google Shape;331;p92"/>
              <p:cNvSpPr/>
              <p:nvPr/>
            </p:nvSpPr>
            <p:spPr>
              <a:xfrm>
                <a:off x="10630391" y="1455616"/>
                <a:ext cx="247650" cy="724247"/>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32" name="Google Shape;332;p92"/>
            <p:cNvGrpSpPr/>
            <p:nvPr/>
          </p:nvGrpSpPr>
          <p:grpSpPr>
            <a:xfrm>
              <a:off x="4916748" y="1881571"/>
              <a:ext cx="188449" cy="1391622"/>
              <a:chOff x="10662618" y="438150"/>
              <a:chExt cx="247650" cy="1828800"/>
            </a:xfrm>
          </p:grpSpPr>
          <p:sp>
            <p:nvSpPr>
              <p:cNvPr id="333" name="Google Shape;333;p92"/>
              <p:cNvSpPr/>
              <p:nvPr/>
            </p:nvSpPr>
            <p:spPr>
              <a:xfrm>
                <a:off x="10772727" y="438150"/>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34" name="Google Shape;334;p92"/>
              <p:cNvSpPr/>
              <p:nvPr/>
            </p:nvSpPr>
            <p:spPr>
              <a:xfrm>
                <a:off x="10662618" y="736515"/>
                <a:ext cx="247650" cy="1014902"/>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35" name="Google Shape;335;p92"/>
            <p:cNvGrpSpPr/>
            <p:nvPr/>
          </p:nvGrpSpPr>
          <p:grpSpPr>
            <a:xfrm>
              <a:off x="4469240" y="2121847"/>
              <a:ext cx="188449" cy="834973"/>
              <a:chOff x="10641180" y="500718"/>
              <a:chExt cx="247650" cy="1097280"/>
            </a:xfrm>
          </p:grpSpPr>
          <p:sp>
            <p:nvSpPr>
              <p:cNvPr id="336" name="Google Shape;336;p92"/>
              <p:cNvSpPr/>
              <p:nvPr/>
            </p:nvSpPr>
            <p:spPr>
              <a:xfrm>
                <a:off x="10751289" y="500718"/>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37" name="Google Shape;337;p92"/>
              <p:cNvSpPr/>
              <p:nvPr/>
            </p:nvSpPr>
            <p:spPr>
              <a:xfrm>
                <a:off x="10641180" y="741341"/>
                <a:ext cx="247650" cy="389377"/>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38" name="Google Shape;338;p92"/>
            <p:cNvGrpSpPr/>
            <p:nvPr/>
          </p:nvGrpSpPr>
          <p:grpSpPr>
            <a:xfrm>
              <a:off x="4685783" y="2027235"/>
              <a:ext cx="188449" cy="1391622"/>
              <a:chOff x="10641180" y="438150"/>
              <a:chExt cx="247650" cy="1828800"/>
            </a:xfrm>
          </p:grpSpPr>
          <p:sp>
            <p:nvSpPr>
              <p:cNvPr id="339" name="Google Shape;339;p92"/>
              <p:cNvSpPr/>
              <p:nvPr/>
            </p:nvSpPr>
            <p:spPr>
              <a:xfrm>
                <a:off x="10751289" y="438150"/>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40" name="Google Shape;340;p92"/>
              <p:cNvSpPr/>
              <p:nvPr/>
            </p:nvSpPr>
            <p:spPr>
              <a:xfrm>
                <a:off x="10641180" y="1044532"/>
                <a:ext cx="247650" cy="616035"/>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41" name="Google Shape;341;p92"/>
            <p:cNvGrpSpPr/>
            <p:nvPr/>
          </p:nvGrpSpPr>
          <p:grpSpPr>
            <a:xfrm>
              <a:off x="2217349" y="3528766"/>
              <a:ext cx="188449" cy="1391622"/>
              <a:chOff x="10653055" y="438150"/>
              <a:chExt cx="247650" cy="1828800"/>
            </a:xfrm>
          </p:grpSpPr>
          <p:sp>
            <p:nvSpPr>
              <p:cNvPr id="342" name="Google Shape;342;p92"/>
              <p:cNvSpPr/>
              <p:nvPr/>
            </p:nvSpPr>
            <p:spPr>
              <a:xfrm>
                <a:off x="10751289" y="438150"/>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43" name="Google Shape;343;p92"/>
              <p:cNvSpPr/>
              <p:nvPr/>
            </p:nvSpPr>
            <p:spPr>
              <a:xfrm>
                <a:off x="10653055" y="682991"/>
                <a:ext cx="247650" cy="1056674"/>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44" name="Google Shape;344;p92"/>
            <p:cNvGrpSpPr/>
            <p:nvPr/>
          </p:nvGrpSpPr>
          <p:grpSpPr>
            <a:xfrm>
              <a:off x="2440454" y="3979819"/>
              <a:ext cx="188449" cy="834973"/>
              <a:chOff x="10641180" y="500718"/>
              <a:chExt cx="247650" cy="1097280"/>
            </a:xfrm>
          </p:grpSpPr>
          <p:sp>
            <p:nvSpPr>
              <p:cNvPr id="345" name="Google Shape;345;p92"/>
              <p:cNvSpPr/>
              <p:nvPr/>
            </p:nvSpPr>
            <p:spPr>
              <a:xfrm>
                <a:off x="10751289" y="500718"/>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46" name="Google Shape;346;p92"/>
              <p:cNvSpPr/>
              <p:nvPr/>
            </p:nvSpPr>
            <p:spPr>
              <a:xfrm>
                <a:off x="10641180" y="741341"/>
                <a:ext cx="247650" cy="616035"/>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47" name="Google Shape;347;p92"/>
            <p:cNvGrpSpPr/>
            <p:nvPr/>
          </p:nvGrpSpPr>
          <p:grpSpPr>
            <a:xfrm>
              <a:off x="1317620" y="3801808"/>
              <a:ext cx="188449" cy="834973"/>
              <a:chOff x="10641180" y="278676"/>
              <a:chExt cx="247650" cy="1097280"/>
            </a:xfrm>
          </p:grpSpPr>
          <p:sp>
            <p:nvSpPr>
              <p:cNvPr id="348" name="Google Shape;348;p92"/>
              <p:cNvSpPr/>
              <p:nvPr/>
            </p:nvSpPr>
            <p:spPr>
              <a:xfrm>
                <a:off x="10751289" y="278676"/>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49" name="Google Shape;349;p92"/>
              <p:cNvSpPr/>
              <p:nvPr/>
            </p:nvSpPr>
            <p:spPr>
              <a:xfrm>
                <a:off x="10641180" y="519299"/>
                <a:ext cx="247650" cy="616036"/>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50" name="Google Shape;350;p92"/>
            <p:cNvGrpSpPr/>
            <p:nvPr/>
          </p:nvGrpSpPr>
          <p:grpSpPr>
            <a:xfrm>
              <a:off x="1102806" y="4055614"/>
              <a:ext cx="188449" cy="834973"/>
              <a:chOff x="10641180" y="278676"/>
              <a:chExt cx="247650" cy="1097280"/>
            </a:xfrm>
          </p:grpSpPr>
          <p:sp>
            <p:nvSpPr>
              <p:cNvPr id="351" name="Google Shape;351;p92"/>
              <p:cNvSpPr/>
              <p:nvPr/>
            </p:nvSpPr>
            <p:spPr>
              <a:xfrm>
                <a:off x="10751289" y="278676"/>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 name="Google Shape;352;p92"/>
              <p:cNvSpPr/>
              <p:nvPr/>
            </p:nvSpPr>
            <p:spPr>
              <a:xfrm>
                <a:off x="10641180" y="357773"/>
                <a:ext cx="247650" cy="616036"/>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53" name="Google Shape;353;p92"/>
            <p:cNvGrpSpPr/>
            <p:nvPr/>
          </p:nvGrpSpPr>
          <p:grpSpPr>
            <a:xfrm>
              <a:off x="6297446" y="1419517"/>
              <a:ext cx="188449" cy="834973"/>
              <a:chOff x="10641180" y="605206"/>
              <a:chExt cx="247650" cy="1097280"/>
            </a:xfrm>
          </p:grpSpPr>
          <p:sp>
            <p:nvSpPr>
              <p:cNvPr id="354" name="Google Shape;354;p92"/>
              <p:cNvSpPr/>
              <p:nvPr/>
            </p:nvSpPr>
            <p:spPr>
              <a:xfrm>
                <a:off x="10751289" y="605206"/>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5" name="Google Shape;355;p92"/>
              <p:cNvSpPr/>
              <p:nvPr/>
            </p:nvSpPr>
            <p:spPr>
              <a:xfrm>
                <a:off x="10641180" y="684304"/>
                <a:ext cx="247650" cy="616036"/>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56" name="Google Shape;356;p92"/>
            <p:cNvGrpSpPr/>
            <p:nvPr/>
          </p:nvGrpSpPr>
          <p:grpSpPr>
            <a:xfrm>
              <a:off x="5615338" y="1500297"/>
              <a:ext cx="188449" cy="1471350"/>
              <a:chOff x="10641180" y="438150"/>
              <a:chExt cx="247650" cy="1828800"/>
            </a:xfrm>
          </p:grpSpPr>
          <p:sp>
            <p:nvSpPr>
              <p:cNvPr id="357" name="Google Shape;357;p92"/>
              <p:cNvSpPr/>
              <p:nvPr/>
            </p:nvSpPr>
            <p:spPr>
              <a:xfrm>
                <a:off x="10751289" y="438150"/>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8" name="Google Shape;358;p92"/>
              <p:cNvSpPr/>
              <p:nvPr/>
            </p:nvSpPr>
            <p:spPr>
              <a:xfrm>
                <a:off x="10641180" y="1044533"/>
                <a:ext cx="247650" cy="575236"/>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59" name="Google Shape;359;p92"/>
            <p:cNvGrpSpPr/>
            <p:nvPr/>
          </p:nvGrpSpPr>
          <p:grpSpPr>
            <a:xfrm>
              <a:off x="5378386" y="1777351"/>
              <a:ext cx="188449" cy="834973"/>
              <a:chOff x="10641180" y="500718"/>
              <a:chExt cx="247650" cy="1097280"/>
            </a:xfrm>
          </p:grpSpPr>
          <p:sp>
            <p:nvSpPr>
              <p:cNvPr id="360" name="Google Shape;360;p92"/>
              <p:cNvSpPr/>
              <p:nvPr/>
            </p:nvSpPr>
            <p:spPr>
              <a:xfrm>
                <a:off x="10751289" y="500718"/>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61" name="Google Shape;361;p92"/>
              <p:cNvSpPr/>
              <p:nvPr/>
            </p:nvSpPr>
            <p:spPr>
              <a:xfrm>
                <a:off x="10641180" y="579815"/>
                <a:ext cx="247650" cy="616035"/>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62" name="Google Shape;362;p92"/>
            <p:cNvGrpSpPr/>
            <p:nvPr/>
          </p:nvGrpSpPr>
          <p:grpSpPr>
            <a:xfrm>
              <a:off x="5836292" y="1859500"/>
              <a:ext cx="188449" cy="834973"/>
              <a:chOff x="10641180" y="500718"/>
              <a:chExt cx="247650" cy="1097280"/>
            </a:xfrm>
          </p:grpSpPr>
          <p:sp>
            <p:nvSpPr>
              <p:cNvPr id="363" name="Google Shape;363;p92"/>
              <p:cNvSpPr/>
              <p:nvPr/>
            </p:nvSpPr>
            <p:spPr>
              <a:xfrm>
                <a:off x="10751289" y="500718"/>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64" name="Google Shape;364;p92"/>
              <p:cNvSpPr/>
              <p:nvPr/>
            </p:nvSpPr>
            <p:spPr>
              <a:xfrm>
                <a:off x="10641180" y="579815"/>
                <a:ext cx="247650" cy="698171"/>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65" name="Google Shape;365;p92"/>
            <p:cNvGrpSpPr/>
            <p:nvPr/>
          </p:nvGrpSpPr>
          <p:grpSpPr>
            <a:xfrm>
              <a:off x="5161380" y="1476120"/>
              <a:ext cx="188449" cy="1391622"/>
              <a:chOff x="10641180" y="438150"/>
              <a:chExt cx="247650" cy="1828800"/>
            </a:xfrm>
          </p:grpSpPr>
          <p:sp>
            <p:nvSpPr>
              <p:cNvPr id="366" name="Google Shape;366;p92"/>
              <p:cNvSpPr/>
              <p:nvPr/>
            </p:nvSpPr>
            <p:spPr>
              <a:xfrm>
                <a:off x="10751289" y="438150"/>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67" name="Google Shape;367;p92"/>
              <p:cNvSpPr/>
              <p:nvPr/>
            </p:nvSpPr>
            <p:spPr>
              <a:xfrm>
                <a:off x="10641180" y="1044532"/>
                <a:ext cx="247650" cy="616035"/>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68" name="Google Shape;368;p92"/>
            <p:cNvGrpSpPr/>
            <p:nvPr/>
          </p:nvGrpSpPr>
          <p:grpSpPr>
            <a:xfrm>
              <a:off x="1758760" y="3523581"/>
              <a:ext cx="188449" cy="1391622"/>
              <a:chOff x="10641180" y="438150"/>
              <a:chExt cx="247650" cy="1828800"/>
            </a:xfrm>
          </p:grpSpPr>
          <p:sp>
            <p:nvSpPr>
              <p:cNvPr id="369" name="Google Shape;369;p92"/>
              <p:cNvSpPr/>
              <p:nvPr/>
            </p:nvSpPr>
            <p:spPr>
              <a:xfrm>
                <a:off x="10751289" y="438150"/>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70" name="Google Shape;370;p92"/>
              <p:cNvSpPr/>
              <p:nvPr/>
            </p:nvSpPr>
            <p:spPr>
              <a:xfrm>
                <a:off x="10641180" y="1044532"/>
                <a:ext cx="247650" cy="837951"/>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71" name="Google Shape;371;p92"/>
            <p:cNvGrpSpPr/>
            <p:nvPr/>
          </p:nvGrpSpPr>
          <p:grpSpPr>
            <a:xfrm>
              <a:off x="2890003" y="3736385"/>
              <a:ext cx="188449" cy="834973"/>
              <a:chOff x="10641180" y="500718"/>
              <a:chExt cx="247650" cy="1097280"/>
            </a:xfrm>
          </p:grpSpPr>
          <p:sp>
            <p:nvSpPr>
              <p:cNvPr id="372" name="Google Shape;372;p92"/>
              <p:cNvSpPr/>
              <p:nvPr/>
            </p:nvSpPr>
            <p:spPr>
              <a:xfrm>
                <a:off x="10751289" y="500718"/>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73" name="Google Shape;373;p92"/>
              <p:cNvSpPr/>
              <p:nvPr/>
            </p:nvSpPr>
            <p:spPr>
              <a:xfrm>
                <a:off x="10641180" y="579815"/>
                <a:ext cx="247650" cy="744129"/>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74" name="Google Shape;374;p92"/>
            <p:cNvGrpSpPr/>
            <p:nvPr/>
          </p:nvGrpSpPr>
          <p:grpSpPr>
            <a:xfrm>
              <a:off x="3127454" y="3327948"/>
              <a:ext cx="188449" cy="834973"/>
              <a:chOff x="10641180" y="500718"/>
              <a:chExt cx="247650" cy="1097280"/>
            </a:xfrm>
          </p:grpSpPr>
          <p:sp>
            <p:nvSpPr>
              <p:cNvPr id="375" name="Google Shape;375;p92"/>
              <p:cNvSpPr/>
              <p:nvPr/>
            </p:nvSpPr>
            <p:spPr>
              <a:xfrm>
                <a:off x="10751289" y="500718"/>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76" name="Google Shape;376;p92"/>
              <p:cNvSpPr/>
              <p:nvPr/>
            </p:nvSpPr>
            <p:spPr>
              <a:xfrm>
                <a:off x="10641180" y="579815"/>
                <a:ext cx="247650" cy="784376"/>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77" name="Google Shape;377;p92"/>
            <p:cNvGrpSpPr/>
            <p:nvPr/>
          </p:nvGrpSpPr>
          <p:grpSpPr>
            <a:xfrm>
              <a:off x="3351372" y="3111280"/>
              <a:ext cx="188449" cy="834973"/>
              <a:chOff x="10641180" y="500718"/>
              <a:chExt cx="247650" cy="1097280"/>
            </a:xfrm>
          </p:grpSpPr>
          <p:sp>
            <p:nvSpPr>
              <p:cNvPr id="378" name="Google Shape;378;p92"/>
              <p:cNvSpPr/>
              <p:nvPr/>
            </p:nvSpPr>
            <p:spPr>
              <a:xfrm>
                <a:off x="10751289" y="500718"/>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79" name="Google Shape;379;p92"/>
              <p:cNvSpPr/>
              <p:nvPr/>
            </p:nvSpPr>
            <p:spPr>
              <a:xfrm>
                <a:off x="10641180" y="741341"/>
                <a:ext cx="247650" cy="616035"/>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80" name="Google Shape;380;p92"/>
            <p:cNvGrpSpPr/>
            <p:nvPr/>
          </p:nvGrpSpPr>
          <p:grpSpPr>
            <a:xfrm>
              <a:off x="4028872" y="3339995"/>
              <a:ext cx="188449" cy="834973"/>
              <a:chOff x="10641180" y="500718"/>
              <a:chExt cx="247650" cy="1097280"/>
            </a:xfrm>
          </p:grpSpPr>
          <p:sp>
            <p:nvSpPr>
              <p:cNvPr id="381" name="Google Shape;381;p92"/>
              <p:cNvSpPr/>
              <p:nvPr/>
            </p:nvSpPr>
            <p:spPr>
              <a:xfrm>
                <a:off x="10751289" y="500718"/>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82" name="Google Shape;382;p92"/>
              <p:cNvSpPr/>
              <p:nvPr/>
            </p:nvSpPr>
            <p:spPr>
              <a:xfrm>
                <a:off x="10641180" y="741341"/>
                <a:ext cx="247650" cy="396217"/>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83" name="Google Shape;383;p92"/>
            <p:cNvGrpSpPr/>
            <p:nvPr/>
          </p:nvGrpSpPr>
          <p:grpSpPr>
            <a:xfrm>
              <a:off x="3780151" y="3424981"/>
              <a:ext cx="188449" cy="1391622"/>
              <a:chOff x="10641180" y="438150"/>
              <a:chExt cx="247650" cy="1828800"/>
            </a:xfrm>
          </p:grpSpPr>
          <p:sp>
            <p:nvSpPr>
              <p:cNvPr id="384" name="Google Shape;384;p92"/>
              <p:cNvSpPr/>
              <p:nvPr/>
            </p:nvSpPr>
            <p:spPr>
              <a:xfrm>
                <a:off x="10751289" y="438150"/>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85" name="Google Shape;385;p92"/>
              <p:cNvSpPr/>
              <p:nvPr/>
            </p:nvSpPr>
            <p:spPr>
              <a:xfrm>
                <a:off x="10641180" y="1044533"/>
                <a:ext cx="247650" cy="363382"/>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386" name="Google Shape;386;p92"/>
            <p:cNvGrpSpPr/>
            <p:nvPr/>
          </p:nvGrpSpPr>
          <p:grpSpPr>
            <a:xfrm>
              <a:off x="6056430" y="1499565"/>
              <a:ext cx="188449" cy="834973"/>
              <a:chOff x="10641180" y="605206"/>
              <a:chExt cx="247650" cy="1097280"/>
            </a:xfrm>
          </p:grpSpPr>
          <p:sp>
            <p:nvSpPr>
              <p:cNvPr id="387" name="Google Shape;387;p92"/>
              <p:cNvSpPr/>
              <p:nvPr/>
            </p:nvSpPr>
            <p:spPr>
              <a:xfrm>
                <a:off x="10751289" y="605206"/>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88" name="Google Shape;388;p92"/>
              <p:cNvSpPr/>
              <p:nvPr/>
            </p:nvSpPr>
            <p:spPr>
              <a:xfrm>
                <a:off x="10641180" y="684304"/>
                <a:ext cx="247650" cy="825773"/>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Image slide layout">
  <p:cSld name="Image slide layout">
    <p:spTree>
      <p:nvGrpSpPr>
        <p:cNvPr id="1" name="Shape 389"/>
        <p:cNvGrpSpPr/>
        <p:nvPr/>
      </p:nvGrpSpPr>
      <p:grpSpPr>
        <a:xfrm>
          <a:off x="0" y="0"/>
          <a:ext cx="0" cy="0"/>
          <a:chOff x="0" y="0"/>
          <a:chExt cx="0" cy="0"/>
        </a:xfrm>
      </p:grpSpPr>
      <p:sp>
        <p:nvSpPr>
          <p:cNvPr id="390" name="Google Shape;390;p93"/>
          <p:cNvSpPr txBox="1">
            <a:spLocks noGrp="1"/>
          </p:cNvSpPr>
          <p:nvPr>
            <p:ph type="body" idx="1"/>
          </p:nvPr>
        </p:nvSpPr>
        <p:spPr>
          <a:xfrm>
            <a:off x="242649" y="254641"/>
            <a:ext cx="8679898" cy="543185"/>
          </a:xfrm>
          <a:prstGeom prst="rect">
            <a:avLst/>
          </a:prstGeom>
          <a:noFill/>
          <a:ln>
            <a:noFill/>
          </a:ln>
        </p:spPr>
        <p:txBody>
          <a:bodyPr spcFirstLastPara="1" wrap="square" lIns="68550" tIns="34275" rIns="68550" bIns="34275" anchor="ctr" anchorCtr="0">
            <a:noAutofit/>
          </a:bodyPr>
          <a:lstStyle>
            <a:lvl1pPr marL="457200" marR="0" lvl="0" indent="-228600" algn="ctr" rtl="0">
              <a:lnSpc>
                <a:spcPct val="90000"/>
              </a:lnSpc>
              <a:spcBef>
                <a:spcPts val="75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91" name="Google Shape;391;p93"/>
          <p:cNvSpPr>
            <a:spLocks noGrp="1"/>
          </p:cNvSpPr>
          <p:nvPr>
            <p:ph type="pic" idx="2"/>
          </p:nvPr>
        </p:nvSpPr>
        <p:spPr>
          <a:xfrm>
            <a:off x="571500" y="1187233"/>
            <a:ext cx="2400300" cy="3470501"/>
          </a:xfrm>
          <a:prstGeom prst="rect">
            <a:avLst/>
          </a:prstGeom>
          <a:solidFill>
            <a:srgbClr val="F2F2F2"/>
          </a:solid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_Image slide layout">
  <p:cSld name="2_Image slide layout">
    <p:spTree>
      <p:nvGrpSpPr>
        <p:cNvPr id="1" name="Shape 392"/>
        <p:cNvGrpSpPr/>
        <p:nvPr/>
      </p:nvGrpSpPr>
      <p:grpSpPr>
        <a:xfrm>
          <a:off x="0" y="0"/>
          <a:ext cx="0" cy="0"/>
          <a:chOff x="0" y="0"/>
          <a:chExt cx="0" cy="0"/>
        </a:xfrm>
      </p:grpSpPr>
      <p:grpSp>
        <p:nvGrpSpPr>
          <p:cNvPr id="393" name="Google Shape;393;p94"/>
          <p:cNvGrpSpPr/>
          <p:nvPr/>
        </p:nvGrpSpPr>
        <p:grpSpPr>
          <a:xfrm>
            <a:off x="203404" y="1394320"/>
            <a:ext cx="3629102" cy="1993946"/>
            <a:chOff x="-548507" y="477868"/>
            <a:chExt cx="11570450" cy="6357177"/>
          </a:xfrm>
        </p:grpSpPr>
        <p:sp>
          <p:nvSpPr>
            <p:cNvPr id="394" name="Google Shape;394;p94"/>
            <p:cNvSpPr/>
            <p:nvPr/>
          </p:nvSpPr>
          <p:spPr>
            <a:xfrm>
              <a:off x="-482765" y="6440599"/>
              <a:ext cx="11438966" cy="394446"/>
            </a:xfrm>
            <a:custGeom>
              <a:avLst/>
              <a:gdLst/>
              <a:ahLst/>
              <a:cxnLst/>
              <a:rect l="l" t="t" r="r" b="b"/>
              <a:pathLst>
                <a:path w="1657350" h="57150" extrusionOk="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94"/>
            <p:cNvSpPr/>
            <p:nvPr/>
          </p:nvSpPr>
          <p:spPr>
            <a:xfrm>
              <a:off x="700575" y="477868"/>
              <a:ext cx="9072285" cy="5916709"/>
            </a:xfrm>
            <a:custGeom>
              <a:avLst/>
              <a:gdLst/>
              <a:ahLst/>
              <a:cxnLst/>
              <a:rect l="l" t="t" r="r" b="b"/>
              <a:pathLst>
                <a:path w="1314450" h="857250" extrusionOk="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94"/>
            <p:cNvSpPr/>
            <p:nvPr/>
          </p:nvSpPr>
          <p:spPr>
            <a:xfrm>
              <a:off x="1088451" y="839448"/>
              <a:ext cx="8283390" cy="5062073"/>
            </a:xfrm>
            <a:custGeom>
              <a:avLst/>
              <a:gdLst/>
              <a:ahLst/>
              <a:cxnLst/>
              <a:rect l="l" t="t" r="r" b="b"/>
              <a:pathLst>
                <a:path w="1200150" h="733425" extrusionOk="0">
                  <a:moveTo>
                    <a:pt x="7144" y="7144"/>
                  </a:moveTo>
                  <a:lnTo>
                    <a:pt x="1196816" y="7144"/>
                  </a:lnTo>
                  <a:lnTo>
                    <a:pt x="1196816" y="730091"/>
                  </a:lnTo>
                  <a:lnTo>
                    <a:pt x="7144" y="730091"/>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94"/>
            <p:cNvSpPr/>
            <p:nvPr/>
          </p:nvSpPr>
          <p:spPr>
            <a:xfrm>
              <a:off x="-548507" y="6164484"/>
              <a:ext cx="11570450" cy="460187"/>
            </a:xfrm>
            <a:custGeom>
              <a:avLst/>
              <a:gdLst/>
              <a:ahLst/>
              <a:cxnLst/>
              <a:rect l="l" t="t" r="r" b="b"/>
              <a:pathLst>
                <a:path w="1676400" h="66675" extrusionOk="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94"/>
            <p:cNvSpPr/>
            <p:nvPr/>
          </p:nvSpPr>
          <p:spPr>
            <a:xfrm>
              <a:off x="4438629" y="6215033"/>
              <a:ext cx="1618413" cy="184076"/>
            </a:xfrm>
            <a:custGeom>
              <a:avLst/>
              <a:gdLst/>
              <a:ahLst/>
              <a:cxnLst/>
              <a:rect l="l" t="t" r="r" b="b"/>
              <a:pathLst>
                <a:path w="1618413" h="184076" extrusionOk="0">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9" name="Google Shape;399;p94"/>
            <p:cNvGrpSpPr/>
            <p:nvPr/>
          </p:nvGrpSpPr>
          <p:grpSpPr>
            <a:xfrm>
              <a:off x="1606" y="6382978"/>
              <a:ext cx="413937" cy="115242"/>
              <a:chOff x="5955" y="6353672"/>
              <a:chExt cx="413937" cy="115242"/>
            </a:xfrm>
          </p:grpSpPr>
          <p:sp>
            <p:nvSpPr>
              <p:cNvPr id="400" name="Google Shape;400;p94"/>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01" name="Google Shape;401;p94"/>
              <p:cNvSpPr/>
              <p:nvPr/>
            </p:nvSpPr>
            <p:spPr>
              <a:xfrm>
                <a:off x="99417" y="6382279"/>
                <a:ext cx="227012"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402" name="Google Shape;402;p94"/>
            <p:cNvGrpSpPr/>
            <p:nvPr/>
          </p:nvGrpSpPr>
          <p:grpSpPr>
            <a:xfrm>
              <a:off x="9855291" y="6381600"/>
              <a:ext cx="885989" cy="115242"/>
              <a:chOff x="5955" y="6353672"/>
              <a:chExt cx="413937" cy="115242"/>
            </a:xfrm>
          </p:grpSpPr>
          <p:sp>
            <p:nvSpPr>
              <p:cNvPr id="403" name="Google Shape;403;p94"/>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04" name="Google Shape;404;p94"/>
              <p:cNvSpPr/>
              <p:nvPr/>
            </p:nvSpPr>
            <p:spPr>
              <a:xfrm>
                <a:off x="84761" y="6382279"/>
                <a:ext cx="256326"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405" name="Google Shape;405;p94"/>
            <p:cNvSpPr/>
            <p:nvPr/>
          </p:nvSpPr>
          <p:spPr>
            <a:xfrm>
              <a:off x="3892805" y="496953"/>
              <a:ext cx="5479036" cy="5431217"/>
            </a:xfrm>
            <a:custGeom>
              <a:avLst/>
              <a:gdLst/>
              <a:ahLst/>
              <a:cxnLst/>
              <a:rect l="l" t="t" r="r" b="b"/>
              <a:pathLst>
                <a:path w="3976489" h="4035268" extrusionOk="0">
                  <a:moveTo>
                    <a:pt x="2473335" y="0"/>
                  </a:moveTo>
                  <a:lnTo>
                    <a:pt x="3976489" y="10635"/>
                  </a:lnTo>
                  <a:cubicBezTo>
                    <a:pt x="3973762" y="1342950"/>
                    <a:pt x="3971034" y="2702953"/>
                    <a:pt x="3968307" y="4035268"/>
                  </a:cubicBezTo>
                  <a:lnTo>
                    <a:pt x="0" y="4035268"/>
                  </a:lnTo>
                </a:path>
              </a:pathLst>
            </a:custGeom>
            <a:solidFill>
              <a:srgbClr val="999999">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6" name="Google Shape;406;p94"/>
          <p:cNvSpPr>
            <a:spLocks noGrp="1"/>
          </p:cNvSpPr>
          <p:nvPr>
            <p:ph type="pic" idx="2"/>
          </p:nvPr>
        </p:nvSpPr>
        <p:spPr>
          <a:xfrm>
            <a:off x="727412" y="1504917"/>
            <a:ext cx="2569687" cy="1586092"/>
          </a:xfrm>
          <a:prstGeom prst="rect">
            <a:avLst/>
          </a:prstGeom>
          <a:solidFill>
            <a:srgbClr val="F2F2F2"/>
          </a:solidFill>
          <a:ln>
            <a:noFill/>
          </a:ln>
        </p:spPr>
      </p:sp>
      <p:sp>
        <p:nvSpPr>
          <p:cNvPr id="407" name="Google Shape;407;p94"/>
          <p:cNvSpPr txBox="1">
            <a:spLocks noGrp="1"/>
          </p:cNvSpPr>
          <p:nvPr>
            <p:ph type="body" idx="1"/>
          </p:nvPr>
        </p:nvSpPr>
        <p:spPr>
          <a:xfrm>
            <a:off x="242649" y="254641"/>
            <a:ext cx="8679898" cy="543185"/>
          </a:xfrm>
          <a:prstGeom prst="rect">
            <a:avLst/>
          </a:prstGeom>
          <a:noFill/>
          <a:ln>
            <a:noFill/>
          </a:ln>
        </p:spPr>
        <p:txBody>
          <a:bodyPr spcFirstLastPara="1" wrap="square" lIns="68550" tIns="34275" rIns="68550" bIns="34275" anchor="ctr" anchorCtr="0">
            <a:noAutofit/>
          </a:bodyPr>
          <a:lstStyle>
            <a:lvl1pPr marL="457200" marR="0" lvl="0" indent="-228600" algn="ctr" rtl="0">
              <a:lnSpc>
                <a:spcPct val="90000"/>
              </a:lnSpc>
              <a:spcBef>
                <a:spcPts val="75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08" name="Google Shape;408;p94"/>
          <p:cNvSpPr>
            <a:spLocks noGrp="1"/>
          </p:cNvSpPr>
          <p:nvPr>
            <p:ph type="pic" idx="3"/>
          </p:nvPr>
        </p:nvSpPr>
        <p:spPr>
          <a:xfrm>
            <a:off x="2585869" y="1136070"/>
            <a:ext cx="2813394" cy="1586092"/>
          </a:xfrm>
          <a:prstGeom prst="rect">
            <a:avLst/>
          </a:prstGeom>
          <a:solidFill>
            <a:srgbClr val="F2F2F2"/>
          </a:solidFill>
          <a:ln>
            <a:noFill/>
          </a:ln>
        </p:spPr>
      </p:sp>
      <p:sp>
        <p:nvSpPr>
          <p:cNvPr id="409" name="Google Shape;409;p94"/>
          <p:cNvSpPr>
            <a:spLocks noGrp="1"/>
          </p:cNvSpPr>
          <p:nvPr>
            <p:ph type="pic" idx="4"/>
          </p:nvPr>
        </p:nvSpPr>
        <p:spPr>
          <a:xfrm>
            <a:off x="4866865" y="2053268"/>
            <a:ext cx="704503" cy="1140528"/>
          </a:xfrm>
          <a:prstGeom prst="rect">
            <a:avLst/>
          </a:prstGeom>
          <a:solidFill>
            <a:srgbClr val="F2F2F2"/>
          </a:solidFill>
          <a:ln>
            <a:noFill/>
          </a:ln>
        </p:spPr>
      </p:sp>
      <p:sp>
        <p:nvSpPr>
          <p:cNvPr id="410" name="Google Shape;410;p94"/>
          <p:cNvSpPr/>
          <p:nvPr/>
        </p:nvSpPr>
        <p:spPr>
          <a:xfrm>
            <a:off x="0" y="3567239"/>
            <a:ext cx="9144000" cy="1589045"/>
          </a:xfrm>
          <a:prstGeom prst="rect">
            <a:avLst/>
          </a:prstGeom>
          <a:solidFill>
            <a:schemeClr val="accent1"/>
          </a:solidFill>
          <a:ln w="12700" cap="flat" cmpd="sng">
            <a:solidFill>
              <a:srgbClr val="364347"/>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_Image slide layout">
  <p:cSld name="1_Image slide layout">
    <p:spTree>
      <p:nvGrpSpPr>
        <p:cNvPr id="1" name="Shape 411"/>
        <p:cNvGrpSpPr/>
        <p:nvPr/>
      </p:nvGrpSpPr>
      <p:grpSpPr>
        <a:xfrm>
          <a:off x="0" y="0"/>
          <a:ext cx="0" cy="0"/>
          <a:chOff x="0" y="0"/>
          <a:chExt cx="0" cy="0"/>
        </a:xfrm>
      </p:grpSpPr>
      <p:sp>
        <p:nvSpPr>
          <p:cNvPr id="412" name="Google Shape;412;p95"/>
          <p:cNvSpPr/>
          <p:nvPr/>
        </p:nvSpPr>
        <p:spPr>
          <a:xfrm>
            <a:off x="9" y="707021"/>
            <a:ext cx="6143017" cy="4436485"/>
          </a:xfrm>
          <a:custGeom>
            <a:avLst/>
            <a:gdLst/>
            <a:ahLst/>
            <a:cxnLst/>
            <a:rect l="l" t="t" r="r" b="b"/>
            <a:pathLst>
              <a:path w="7960468" h="5749047" extrusionOk="0">
                <a:moveTo>
                  <a:pt x="1864468" y="0"/>
                </a:moveTo>
                <a:lnTo>
                  <a:pt x="7960468" y="5749047"/>
                </a:lnTo>
                <a:lnTo>
                  <a:pt x="6404991" y="5749047"/>
                </a:lnTo>
                <a:lnTo>
                  <a:pt x="1864468" y="1466948"/>
                </a:lnTo>
                <a:close/>
                <a:moveTo>
                  <a:pt x="0" y="0"/>
                </a:moveTo>
                <a:lnTo>
                  <a:pt x="6096000" y="5749047"/>
                </a:lnTo>
                <a:lnTo>
                  <a:pt x="0" y="5749047"/>
                </a:lnTo>
                <a:close/>
              </a:path>
            </a:pathLst>
          </a:custGeom>
          <a:solidFill>
            <a:srgbClr val="D7DFE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13" name="Google Shape;413;p95"/>
          <p:cNvSpPr>
            <a:spLocks noGrp="1"/>
          </p:cNvSpPr>
          <p:nvPr>
            <p:ph type="pic" idx="2"/>
          </p:nvPr>
        </p:nvSpPr>
        <p:spPr>
          <a:xfrm>
            <a:off x="5" y="831725"/>
            <a:ext cx="5970351" cy="4311785"/>
          </a:xfrm>
          <a:prstGeom prst="rect">
            <a:avLst/>
          </a:prstGeom>
          <a:solidFill>
            <a:srgbClr val="F2F2F2"/>
          </a:solid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3_Image slide layout">
  <p:cSld name="3_Image slide layout">
    <p:spTree>
      <p:nvGrpSpPr>
        <p:cNvPr id="1" name="Shape 414"/>
        <p:cNvGrpSpPr/>
        <p:nvPr/>
      </p:nvGrpSpPr>
      <p:grpSpPr>
        <a:xfrm>
          <a:off x="0" y="0"/>
          <a:ext cx="0" cy="0"/>
          <a:chOff x="0" y="0"/>
          <a:chExt cx="0" cy="0"/>
        </a:xfrm>
      </p:grpSpPr>
      <p:sp>
        <p:nvSpPr>
          <p:cNvPr id="415" name="Google Shape;415;p96"/>
          <p:cNvSpPr>
            <a:spLocks noGrp="1"/>
          </p:cNvSpPr>
          <p:nvPr>
            <p:ph type="pic" idx="2"/>
          </p:nvPr>
        </p:nvSpPr>
        <p:spPr>
          <a:xfrm>
            <a:off x="2266713" y="1016083"/>
            <a:ext cx="4612720" cy="2586038"/>
          </a:xfrm>
          <a:prstGeom prst="rect">
            <a:avLst/>
          </a:prstGeom>
          <a:solidFill>
            <a:srgbClr val="F2F2F2"/>
          </a:solidFill>
          <a:ln>
            <a:noFill/>
          </a:ln>
        </p:spPr>
      </p:sp>
      <p:sp>
        <p:nvSpPr>
          <p:cNvPr id="416" name="Google Shape;416;p96"/>
          <p:cNvSpPr>
            <a:spLocks noGrp="1"/>
          </p:cNvSpPr>
          <p:nvPr>
            <p:ph type="pic" idx="3"/>
          </p:nvPr>
        </p:nvSpPr>
        <p:spPr>
          <a:xfrm>
            <a:off x="396480" y="1016083"/>
            <a:ext cx="3321844" cy="2586038"/>
          </a:xfrm>
          <a:prstGeom prst="rect">
            <a:avLst/>
          </a:prstGeom>
          <a:solidFill>
            <a:srgbClr val="F2F2F2"/>
          </a:solidFill>
          <a:ln>
            <a:noFill/>
          </a:ln>
        </p:spPr>
      </p:sp>
      <p:sp>
        <p:nvSpPr>
          <p:cNvPr id="417" name="Google Shape;417;p96"/>
          <p:cNvSpPr>
            <a:spLocks noGrp="1"/>
          </p:cNvSpPr>
          <p:nvPr>
            <p:ph type="pic" idx="4"/>
          </p:nvPr>
        </p:nvSpPr>
        <p:spPr>
          <a:xfrm>
            <a:off x="5427110" y="1016083"/>
            <a:ext cx="3319701" cy="2586038"/>
          </a:xfrm>
          <a:prstGeom prst="rect">
            <a:avLst/>
          </a:prstGeom>
          <a:solidFill>
            <a:srgbClr val="F2F2F2"/>
          </a:solidFill>
          <a:ln>
            <a:noFill/>
          </a:ln>
        </p:spPr>
      </p:sp>
      <p:sp>
        <p:nvSpPr>
          <p:cNvPr id="418" name="Google Shape;418;p96"/>
          <p:cNvSpPr txBox="1">
            <a:spLocks noGrp="1"/>
          </p:cNvSpPr>
          <p:nvPr>
            <p:ph type="body" idx="1"/>
          </p:nvPr>
        </p:nvSpPr>
        <p:spPr>
          <a:xfrm>
            <a:off x="242649" y="254641"/>
            <a:ext cx="8679898" cy="543185"/>
          </a:xfrm>
          <a:prstGeom prst="rect">
            <a:avLst/>
          </a:prstGeom>
          <a:noFill/>
          <a:ln>
            <a:noFill/>
          </a:ln>
        </p:spPr>
        <p:txBody>
          <a:bodyPr spcFirstLastPara="1" wrap="square" lIns="68550" tIns="34275" rIns="68550" bIns="34275" anchor="ctr" anchorCtr="0">
            <a:noAutofit/>
          </a:bodyPr>
          <a:lstStyle>
            <a:lvl1pPr marL="457200" marR="0" lvl="0" indent="-228600" algn="ctr" rtl="0">
              <a:lnSpc>
                <a:spcPct val="90000"/>
              </a:lnSpc>
              <a:spcBef>
                <a:spcPts val="75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_Image slide layout">
  <p:cSld name="4_Image slide layout">
    <p:spTree>
      <p:nvGrpSpPr>
        <p:cNvPr id="1" name="Shape 419"/>
        <p:cNvGrpSpPr/>
        <p:nvPr/>
      </p:nvGrpSpPr>
      <p:grpSpPr>
        <a:xfrm>
          <a:off x="0" y="0"/>
          <a:ext cx="0" cy="0"/>
          <a:chOff x="0" y="0"/>
          <a:chExt cx="0" cy="0"/>
        </a:xfrm>
      </p:grpSpPr>
      <p:sp>
        <p:nvSpPr>
          <p:cNvPr id="420" name="Google Shape;420;p97"/>
          <p:cNvSpPr>
            <a:spLocks noGrp="1"/>
          </p:cNvSpPr>
          <p:nvPr>
            <p:ph type="pic" idx="2"/>
          </p:nvPr>
        </p:nvSpPr>
        <p:spPr>
          <a:xfrm>
            <a:off x="3318438" y="8543"/>
            <a:ext cx="5825562" cy="5083197"/>
          </a:xfrm>
          <a:prstGeom prst="rect">
            <a:avLst/>
          </a:prstGeom>
          <a:solidFill>
            <a:srgbClr val="F2F2F2"/>
          </a:solid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5_Image slide layout">
  <p:cSld name="5_Image slide layout">
    <p:spTree>
      <p:nvGrpSpPr>
        <p:cNvPr id="1" name="Shape 421"/>
        <p:cNvGrpSpPr/>
        <p:nvPr/>
      </p:nvGrpSpPr>
      <p:grpSpPr>
        <a:xfrm>
          <a:off x="0" y="0"/>
          <a:ext cx="0" cy="0"/>
          <a:chOff x="0" y="0"/>
          <a:chExt cx="0" cy="0"/>
        </a:xfrm>
      </p:grpSpPr>
      <p:sp>
        <p:nvSpPr>
          <p:cNvPr id="422" name="Google Shape;422;p98"/>
          <p:cNvSpPr>
            <a:spLocks noGrp="1"/>
          </p:cNvSpPr>
          <p:nvPr>
            <p:ph type="pic" idx="2"/>
          </p:nvPr>
        </p:nvSpPr>
        <p:spPr>
          <a:xfrm>
            <a:off x="396483" y="413884"/>
            <a:ext cx="3988265" cy="3139153"/>
          </a:xfrm>
          <a:prstGeom prst="rect">
            <a:avLst/>
          </a:prstGeom>
          <a:solidFill>
            <a:srgbClr val="F2F2F2"/>
          </a:solidFill>
          <a:ln>
            <a:noFill/>
          </a:ln>
        </p:spPr>
      </p:sp>
      <p:sp>
        <p:nvSpPr>
          <p:cNvPr id="423" name="Google Shape;423;p98"/>
          <p:cNvSpPr>
            <a:spLocks noGrp="1"/>
          </p:cNvSpPr>
          <p:nvPr>
            <p:ph type="pic" idx="3"/>
          </p:nvPr>
        </p:nvSpPr>
        <p:spPr>
          <a:xfrm>
            <a:off x="4759265" y="1600659"/>
            <a:ext cx="3988265" cy="3139153"/>
          </a:xfrm>
          <a:prstGeom prst="rect">
            <a:avLst/>
          </a:prstGeom>
          <a:solidFill>
            <a:srgbClr val="F2F2F2"/>
          </a:solid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9_Image slide layout">
  <p:cSld name="9_Image slide layout">
    <p:spTree>
      <p:nvGrpSpPr>
        <p:cNvPr id="1" name="Shape 424"/>
        <p:cNvGrpSpPr/>
        <p:nvPr/>
      </p:nvGrpSpPr>
      <p:grpSpPr>
        <a:xfrm>
          <a:off x="0" y="0"/>
          <a:ext cx="0" cy="0"/>
          <a:chOff x="0" y="0"/>
          <a:chExt cx="0" cy="0"/>
        </a:xfrm>
      </p:grpSpPr>
      <p:sp>
        <p:nvSpPr>
          <p:cNvPr id="425" name="Google Shape;425;p99"/>
          <p:cNvSpPr>
            <a:spLocks noGrp="1"/>
          </p:cNvSpPr>
          <p:nvPr>
            <p:ph type="pic" idx="2"/>
          </p:nvPr>
        </p:nvSpPr>
        <p:spPr>
          <a:xfrm>
            <a:off x="5" y="0"/>
            <a:ext cx="7133601" cy="5143500"/>
          </a:xfrm>
          <a:prstGeom prst="rect">
            <a:avLst/>
          </a:prstGeom>
          <a:solidFill>
            <a:srgbClr val="F2F2F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Style slide layout">
  <p:cSld name="3_Style slide layout">
    <p:bg>
      <p:bgPr>
        <a:blipFill>
          <a:blip r:embed="rId2">
            <a:alphaModFix/>
          </a:blip>
          <a:stretch>
            <a:fillRect/>
          </a:stretch>
        </a:blipFill>
        <a:effectLst/>
      </p:bgPr>
    </p:bg>
    <p:spTree>
      <p:nvGrpSpPr>
        <p:cNvPr id="1" name="Shape 16"/>
        <p:cNvGrpSpPr/>
        <p:nvPr/>
      </p:nvGrpSpPr>
      <p:grpSpPr>
        <a:xfrm>
          <a:off x="0" y="0"/>
          <a:ext cx="0" cy="0"/>
          <a:chOff x="0" y="0"/>
          <a:chExt cx="0" cy="0"/>
        </a:xfrm>
      </p:grpSpPr>
      <p:grpSp>
        <p:nvGrpSpPr>
          <p:cNvPr id="17" name="Google Shape;17;p71"/>
          <p:cNvGrpSpPr/>
          <p:nvPr/>
        </p:nvGrpSpPr>
        <p:grpSpPr>
          <a:xfrm>
            <a:off x="910155" y="2220015"/>
            <a:ext cx="3261208" cy="2295604"/>
            <a:chOff x="1102806" y="1419517"/>
            <a:chExt cx="5383089" cy="3796702"/>
          </a:xfrm>
        </p:grpSpPr>
        <p:grpSp>
          <p:nvGrpSpPr>
            <p:cNvPr id="18" name="Google Shape;18;p71"/>
            <p:cNvGrpSpPr/>
            <p:nvPr/>
          </p:nvGrpSpPr>
          <p:grpSpPr>
            <a:xfrm>
              <a:off x="3564744" y="2898363"/>
              <a:ext cx="188449" cy="1471350"/>
              <a:chOff x="10641180" y="438150"/>
              <a:chExt cx="247650" cy="1828800"/>
            </a:xfrm>
          </p:grpSpPr>
          <p:sp>
            <p:nvSpPr>
              <p:cNvPr id="19" name="Google Shape;19;p71"/>
              <p:cNvSpPr/>
              <p:nvPr/>
            </p:nvSpPr>
            <p:spPr>
              <a:xfrm>
                <a:off x="10751289" y="438150"/>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0" name="Google Shape;20;p71"/>
              <p:cNvSpPr/>
              <p:nvPr/>
            </p:nvSpPr>
            <p:spPr>
              <a:xfrm>
                <a:off x="10641180" y="1044532"/>
                <a:ext cx="247650" cy="97017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21" name="Google Shape;21;p71"/>
            <p:cNvGrpSpPr/>
            <p:nvPr/>
          </p:nvGrpSpPr>
          <p:grpSpPr>
            <a:xfrm>
              <a:off x="1537138" y="3468044"/>
              <a:ext cx="188449" cy="1391622"/>
              <a:chOff x="10641180" y="-97372"/>
              <a:chExt cx="247650" cy="1828800"/>
            </a:xfrm>
          </p:grpSpPr>
          <p:sp>
            <p:nvSpPr>
              <p:cNvPr id="22" name="Google Shape;22;p71"/>
              <p:cNvSpPr/>
              <p:nvPr/>
            </p:nvSpPr>
            <p:spPr>
              <a:xfrm>
                <a:off x="10751289" y="-97372"/>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3" name="Google Shape;23;p71"/>
              <p:cNvSpPr/>
              <p:nvPr/>
            </p:nvSpPr>
            <p:spPr>
              <a:xfrm>
                <a:off x="10641180" y="509010"/>
                <a:ext cx="247650" cy="7598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24" name="Google Shape;24;p71"/>
            <p:cNvGrpSpPr/>
            <p:nvPr/>
          </p:nvGrpSpPr>
          <p:grpSpPr>
            <a:xfrm>
              <a:off x="4244956" y="2379454"/>
              <a:ext cx="188449" cy="1600365"/>
              <a:chOff x="10641180" y="362514"/>
              <a:chExt cx="247650" cy="1989158"/>
            </a:xfrm>
          </p:grpSpPr>
          <p:sp>
            <p:nvSpPr>
              <p:cNvPr id="25" name="Google Shape;25;p71"/>
              <p:cNvSpPr/>
              <p:nvPr/>
            </p:nvSpPr>
            <p:spPr>
              <a:xfrm>
                <a:off x="10751289" y="362514"/>
                <a:ext cx="27432" cy="1989158"/>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6" name="Google Shape;26;p71"/>
              <p:cNvSpPr/>
              <p:nvPr/>
            </p:nvSpPr>
            <p:spPr>
              <a:xfrm>
                <a:off x="10641180" y="494815"/>
                <a:ext cx="247650" cy="1611559"/>
              </a:xfrm>
              <a:prstGeom prst="roundRect">
                <a:avLst>
                  <a:gd name="adj" fmla="val 46154"/>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27" name="Google Shape;27;p71"/>
            <p:cNvGrpSpPr/>
            <p:nvPr/>
          </p:nvGrpSpPr>
          <p:grpSpPr>
            <a:xfrm>
              <a:off x="4916746" y="1757491"/>
              <a:ext cx="188449" cy="1600365"/>
              <a:chOff x="10641180" y="362514"/>
              <a:chExt cx="247650" cy="1989158"/>
            </a:xfrm>
          </p:grpSpPr>
          <p:sp>
            <p:nvSpPr>
              <p:cNvPr id="28" name="Google Shape;28;p71"/>
              <p:cNvSpPr/>
              <p:nvPr/>
            </p:nvSpPr>
            <p:spPr>
              <a:xfrm>
                <a:off x="10751289" y="362514"/>
                <a:ext cx="27432" cy="1989158"/>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9" name="Google Shape;29;p71"/>
              <p:cNvSpPr/>
              <p:nvPr/>
            </p:nvSpPr>
            <p:spPr>
              <a:xfrm>
                <a:off x="10641180" y="820641"/>
                <a:ext cx="247650" cy="959907"/>
              </a:xfrm>
              <a:prstGeom prst="roundRect">
                <a:avLst>
                  <a:gd name="adj" fmla="val 46154"/>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30" name="Google Shape;30;p71"/>
            <p:cNvGrpSpPr/>
            <p:nvPr/>
          </p:nvGrpSpPr>
          <p:grpSpPr>
            <a:xfrm>
              <a:off x="1976172" y="3527844"/>
              <a:ext cx="188449" cy="834973"/>
              <a:chOff x="10641180" y="500718"/>
              <a:chExt cx="247650" cy="1097280"/>
            </a:xfrm>
          </p:grpSpPr>
          <p:sp>
            <p:nvSpPr>
              <p:cNvPr id="31" name="Google Shape;31;p71"/>
              <p:cNvSpPr/>
              <p:nvPr/>
            </p:nvSpPr>
            <p:spPr>
              <a:xfrm>
                <a:off x="10751289" y="500718"/>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2" name="Google Shape;32;p71"/>
              <p:cNvSpPr/>
              <p:nvPr/>
            </p:nvSpPr>
            <p:spPr>
              <a:xfrm>
                <a:off x="10641180" y="741341"/>
                <a:ext cx="247650" cy="616035"/>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33" name="Google Shape;33;p71"/>
            <p:cNvGrpSpPr/>
            <p:nvPr/>
          </p:nvGrpSpPr>
          <p:grpSpPr>
            <a:xfrm>
              <a:off x="2673093" y="3824597"/>
              <a:ext cx="188449" cy="1391622"/>
              <a:chOff x="10630391" y="1182550"/>
              <a:chExt cx="247650" cy="1828800"/>
            </a:xfrm>
          </p:grpSpPr>
          <p:sp>
            <p:nvSpPr>
              <p:cNvPr id="34" name="Google Shape;34;p71"/>
              <p:cNvSpPr/>
              <p:nvPr/>
            </p:nvSpPr>
            <p:spPr>
              <a:xfrm>
                <a:off x="10722133" y="1182550"/>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5" name="Google Shape;35;p71"/>
              <p:cNvSpPr/>
              <p:nvPr/>
            </p:nvSpPr>
            <p:spPr>
              <a:xfrm>
                <a:off x="10630391" y="1455616"/>
                <a:ext cx="247650" cy="724247"/>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36" name="Google Shape;36;p71"/>
            <p:cNvGrpSpPr/>
            <p:nvPr/>
          </p:nvGrpSpPr>
          <p:grpSpPr>
            <a:xfrm>
              <a:off x="4916748" y="1881571"/>
              <a:ext cx="188449" cy="1391622"/>
              <a:chOff x="10662618" y="438150"/>
              <a:chExt cx="247650" cy="1828800"/>
            </a:xfrm>
          </p:grpSpPr>
          <p:sp>
            <p:nvSpPr>
              <p:cNvPr id="37" name="Google Shape;37;p71"/>
              <p:cNvSpPr/>
              <p:nvPr/>
            </p:nvSpPr>
            <p:spPr>
              <a:xfrm>
                <a:off x="10772727" y="438150"/>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8" name="Google Shape;38;p71"/>
              <p:cNvSpPr/>
              <p:nvPr/>
            </p:nvSpPr>
            <p:spPr>
              <a:xfrm>
                <a:off x="10662618" y="736515"/>
                <a:ext cx="247650" cy="1014902"/>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39" name="Google Shape;39;p71"/>
            <p:cNvGrpSpPr/>
            <p:nvPr/>
          </p:nvGrpSpPr>
          <p:grpSpPr>
            <a:xfrm>
              <a:off x="4469240" y="2121847"/>
              <a:ext cx="188449" cy="834973"/>
              <a:chOff x="10641180" y="500718"/>
              <a:chExt cx="247650" cy="1097280"/>
            </a:xfrm>
          </p:grpSpPr>
          <p:sp>
            <p:nvSpPr>
              <p:cNvPr id="40" name="Google Shape;40;p71"/>
              <p:cNvSpPr/>
              <p:nvPr/>
            </p:nvSpPr>
            <p:spPr>
              <a:xfrm>
                <a:off x="10751289" y="500718"/>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1" name="Google Shape;41;p71"/>
              <p:cNvSpPr/>
              <p:nvPr/>
            </p:nvSpPr>
            <p:spPr>
              <a:xfrm>
                <a:off x="10641180" y="741341"/>
                <a:ext cx="247650" cy="389377"/>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42" name="Google Shape;42;p71"/>
            <p:cNvGrpSpPr/>
            <p:nvPr/>
          </p:nvGrpSpPr>
          <p:grpSpPr>
            <a:xfrm>
              <a:off x="4685783" y="2027235"/>
              <a:ext cx="188449" cy="1391622"/>
              <a:chOff x="10641180" y="438150"/>
              <a:chExt cx="247650" cy="1828800"/>
            </a:xfrm>
          </p:grpSpPr>
          <p:sp>
            <p:nvSpPr>
              <p:cNvPr id="43" name="Google Shape;43;p71"/>
              <p:cNvSpPr/>
              <p:nvPr/>
            </p:nvSpPr>
            <p:spPr>
              <a:xfrm>
                <a:off x="10751289" y="438150"/>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4" name="Google Shape;44;p71"/>
              <p:cNvSpPr/>
              <p:nvPr/>
            </p:nvSpPr>
            <p:spPr>
              <a:xfrm>
                <a:off x="10641180" y="1044532"/>
                <a:ext cx="247650" cy="616035"/>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45" name="Google Shape;45;p71"/>
            <p:cNvGrpSpPr/>
            <p:nvPr/>
          </p:nvGrpSpPr>
          <p:grpSpPr>
            <a:xfrm>
              <a:off x="2217349" y="3528766"/>
              <a:ext cx="188449" cy="1391622"/>
              <a:chOff x="10653055" y="438150"/>
              <a:chExt cx="247650" cy="1828800"/>
            </a:xfrm>
          </p:grpSpPr>
          <p:sp>
            <p:nvSpPr>
              <p:cNvPr id="46" name="Google Shape;46;p71"/>
              <p:cNvSpPr/>
              <p:nvPr/>
            </p:nvSpPr>
            <p:spPr>
              <a:xfrm>
                <a:off x="10751289" y="438150"/>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7" name="Google Shape;47;p71"/>
              <p:cNvSpPr/>
              <p:nvPr/>
            </p:nvSpPr>
            <p:spPr>
              <a:xfrm>
                <a:off x="10653055" y="682991"/>
                <a:ext cx="247650" cy="1056674"/>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48" name="Google Shape;48;p71"/>
            <p:cNvGrpSpPr/>
            <p:nvPr/>
          </p:nvGrpSpPr>
          <p:grpSpPr>
            <a:xfrm>
              <a:off x="2440454" y="3979819"/>
              <a:ext cx="188449" cy="834973"/>
              <a:chOff x="10641180" y="500718"/>
              <a:chExt cx="247650" cy="1097280"/>
            </a:xfrm>
          </p:grpSpPr>
          <p:sp>
            <p:nvSpPr>
              <p:cNvPr id="49" name="Google Shape;49;p71"/>
              <p:cNvSpPr/>
              <p:nvPr/>
            </p:nvSpPr>
            <p:spPr>
              <a:xfrm>
                <a:off x="10751289" y="500718"/>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0" name="Google Shape;50;p71"/>
              <p:cNvSpPr/>
              <p:nvPr/>
            </p:nvSpPr>
            <p:spPr>
              <a:xfrm>
                <a:off x="10641180" y="741341"/>
                <a:ext cx="247650" cy="616035"/>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51" name="Google Shape;51;p71"/>
            <p:cNvGrpSpPr/>
            <p:nvPr/>
          </p:nvGrpSpPr>
          <p:grpSpPr>
            <a:xfrm>
              <a:off x="1317620" y="3801808"/>
              <a:ext cx="188449" cy="834973"/>
              <a:chOff x="10641180" y="278676"/>
              <a:chExt cx="247650" cy="1097280"/>
            </a:xfrm>
          </p:grpSpPr>
          <p:sp>
            <p:nvSpPr>
              <p:cNvPr id="52" name="Google Shape;52;p71"/>
              <p:cNvSpPr/>
              <p:nvPr/>
            </p:nvSpPr>
            <p:spPr>
              <a:xfrm>
                <a:off x="10751289" y="278676"/>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3" name="Google Shape;53;p71"/>
              <p:cNvSpPr/>
              <p:nvPr/>
            </p:nvSpPr>
            <p:spPr>
              <a:xfrm>
                <a:off x="10641180" y="519299"/>
                <a:ext cx="247650" cy="616036"/>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54" name="Google Shape;54;p71"/>
            <p:cNvGrpSpPr/>
            <p:nvPr/>
          </p:nvGrpSpPr>
          <p:grpSpPr>
            <a:xfrm>
              <a:off x="1102806" y="4055614"/>
              <a:ext cx="188449" cy="834973"/>
              <a:chOff x="10641180" y="278676"/>
              <a:chExt cx="247650" cy="1097280"/>
            </a:xfrm>
          </p:grpSpPr>
          <p:sp>
            <p:nvSpPr>
              <p:cNvPr id="55" name="Google Shape;55;p71"/>
              <p:cNvSpPr/>
              <p:nvPr/>
            </p:nvSpPr>
            <p:spPr>
              <a:xfrm>
                <a:off x="10751289" y="278676"/>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6" name="Google Shape;56;p71"/>
              <p:cNvSpPr/>
              <p:nvPr/>
            </p:nvSpPr>
            <p:spPr>
              <a:xfrm>
                <a:off x="10641180" y="357773"/>
                <a:ext cx="247650" cy="616036"/>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57" name="Google Shape;57;p71"/>
            <p:cNvGrpSpPr/>
            <p:nvPr/>
          </p:nvGrpSpPr>
          <p:grpSpPr>
            <a:xfrm>
              <a:off x="6297446" y="1419517"/>
              <a:ext cx="188449" cy="834973"/>
              <a:chOff x="10641180" y="605206"/>
              <a:chExt cx="247650" cy="1097280"/>
            </a:xfrm>
          </p:grpSpPr>
          <p:sp>
            <p:nvSpPr>
              <p:cNvPr id="58" name="Google Shape;58;p71"/>
              <p:cNvSpPr/>
              <p:nvPr/>
            </p:nvSpPr>
            <p:spPr>
              <a:xfrm>
                <a:off x="10751289" y="605206"/>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9" name="Google Shape;59;p71"/>
              <p:cNvSpPr/>
              <p:nvPr/>
            </p:nvSpPr>
            <p:spPr>
              <a:xfrm>
                <a:off x="10641180" y="684304"/>
                <a:ext cx="247650" cy="616036"/>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60" name="Google Shape;60;p71"/>
            <p:cNvGrpSpPr/>
            <p:nvPr/>
          </p:nvGrpSpPr>
          <p:grpSpPr>
            <a:xfrm>
              <a:off x="5615338" y="1500297"/>
              <a:ext cx="188449" cy="1471350"/>
              <a:chOff x="10641180" y="438150"/>
              <a:chExt cx="247650" cy="1828800"/>
            </a:xfrm>
          </p:grpSpPr>
          <p:sp>
            <p:nvSpPr>
              <p:cNvPr id="61" name="Google Shape;61;p71"/>
              <p:cNvSpPr/>
              <p:nvPr/>
            </p:nvSpPr>
            <p:spPr>
              <a:xfrm>
                <a:off x="10751289" y="438150"/>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2" name="Google Shape;62;p71"/>
              <p:cNvSpPr/>
              <p:nvPr/>
            </p:nvSpPr>
            <p:spPr>
              <a:xfrm>
                <a:off x="10641180" y="1044533"/>
                <a:ext cx="247650" cy="575236"/>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63" name="Google Shape;63;p71"/>
            <p:cNvGrpSpPr/>
            <p:nvPr/>
          </p:nvGrpSpPr>
          <p:grpSpPr>
            <a:xfrm>
              <a:off x="5378386" y="1777351"/>
              <a:ext cx="188449" cy="834973"/>
              <a:chOff x="10641180" y="500718"/>
              <a:chExt cx="247650" cy="1097280"/>
            </a:xfrm>
          </p:grpSpPr>
          <p:sp>
            <p:nvSpPr>
              <p:cNvPr id="64" name="Google Shape;64;p71"/>
              <p:cNvSpPr/>
              <p:nvPr/>
            </p:nvSpPr>
            <p:spPr>
              <a:xfrm>
                <a:off x="10751289" y="500718"/>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5" name="Google Shape;65;p71"/>
              <p:cNvSpPr/>
              <p:nvPr/>
            </p:nvSpPr>
            <p:spPr>
              <a:xfrm>
                <a:off x="10641180" y="579815"/>
                <a:ext cx="247650" cy="616035"/>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66" name="Google Shape;66;p71"/>
            <p:cNvGrpSpPr/>
            <p:nvPr/>
          </p:nvGrpSpPr>
          <p:grpSpPr>
            <a:xfrm>
              <a:off x="5836292" y="1859500"/>
              <a:ext cx="188449" cy="834973"/>
              <a:chOff x="10641180" y="500718"/>
              <a:chExt cx="247650" cy="1097280"/>
            </a:xfrm>
          </p:grpSpPr>
          <p:sp>
            <p:nvSpPr>
              <p:cNvPr id="67" name="Google Shape;67;p71"/>
              <p:cNvSpPr/>
              <p:nvPr/>
            </p:nvSpPr>
            <p:spPr>
              <a:xfrm>
                <a:off x="10751289" y="500718"/>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8" name="Google Shape;68;p71"/>
              <p:cNvSpPr/>
              <p:nvPr/>
            </p:nvSpPr>
            <p:spPr>
              <a:xfrm>
                <a:off x="10641180" y="579815"/>
                <a:ext cx="247650" cy="698171"/>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69" name="Google Shape;69;p71"/>
            <p:cNvGrpSpPr/>
            <p:nvPr/>
          </p:nvGrpSpPr>
          <p:grpSpPr>
            <a:xfrm>
              <a:off x="5161380" y="1476120"/>
              <a:ext cx="188449" cy="1391622"/>
              <a:chOff x="10641180" y="438150"/>
              <a:chExt cx="247650" cy="1828800"/>
            </a:xfrm>
          </p:grpSpPr>
          <p:sp>
            <p:nvSpPr>
              <p:cNvPr id="70" name="Google Shape;70;p71"/>
              <p:cNvSpPr/>
              <p:nvPr/>
            </p:nvSpPr>
            <p:spPr>
              <a:xfrm>
                <a:off x="10751289" y="438150"/>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1" name="Google Shape;71;p71"/>
              <p:cNvSpPr/>
              <p:nvPr/>
            </p:nvSpPr>
            <p:spPr>
              <a:xfrm>
                <a:off x="10641180" y="1044532"/>
                <a:ext cx="247650" cy="616035"/>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72" name="Google Shape;72;p71"/>
            <p:cNvGrpSpPr/>
            <p:nvPr/>
          </p:nvGrpSpPr>
          <p:grpSpPr>
            <a:xfrm>
              <a:off x="1758760" y="3523581"/>
              <a:ext cx="188449" cy="1391622"/>
              <a:chOff x="10641180" y="438150"/>
              <a:chExt cx="247650" cy="1828800"/>
            </a:xfrm>
          </p:grpSpPr>
          <p:sp>
            <p:nvSpPr>
              <p:cNvPr id="73" name="Google Shape;73;p71"/>
              <p:cNvSpPr/>
              <p:nvPr/>
            </p:nvSpPr>
            <p:spPr>
              <a:xfrm>
                <a:off x="10751289" y="438150"/>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4" name="Google Shape;74;p71"/>
              <p:cNvSpPr/>
              <p:nvPr/>
            </p:nvSpPr>
            <p:spPr>
              <a:xfrm>
                <a:off x="10641180" y="1044532"/>
                <a:ext cx="247650" cy="837951"/>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75" name="Google Shape;75;p71"/>
            <p:cNvGrpSpPr/>
            <p:nvPr/>
          </p:nvGrpSpPr>
          <p:grpSpPr>
            <a:xfrm>
              <a:off x="2890003" y="3736385"/>
              <a:ext cx="188449" cy="834973"/>
              <a:chOff x="10641180" y="500718"/>
              <a:chExt cx="247650" cy="1097280"/>
            </a:xfrm>
          </p:grpSpPr>
          <p:sp>
            <p:nvSpPr>
              <p:cNvPr id="76" name="Google Shape;76;p71"/>
              <p:cNvSpPr/>
              <p:nvPr/>
            </p:nvSpPr>
            <p:spPr>
              <a:xfrm>
                <a:off x="10751289" y="500718"/>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7" name="Google Shape;77;p71"/>
              <p:cNvSpPr/>
              <p:nvPr/>
            </p:nvSpPr>
            <p:spPr>
              <a:xfrm>
                <a:off x="10641180" y="579815"/>
                <a:ext cx="247650" cy="744129"/>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78" name="Google Shape;78;p71"/>
            <p:cNvGrpSpPr/>
            <p:nvPr/>
          </p:nvGrpSpPr>
          <p:grpSpPr>
            <a:xfrm>
              <a:off x="3127454" y="3327948"/>
              <a:ext cx="188449" cy="834973"/>
              <a:chOff x="10641180" y="500718"/>
              <a:chExt cx="247650" cy="1097280"/>
            </a:xfrm>
          </p:grpSpPr>
          <p:sp>
            <p:nvSpPr>
              <p:cNvPr id="79" name="Google Shape;79;p71"/>
              <p:cNvSpPr/>
              <p:nvPr/>
            </p:nvSpPr>
            <p:spPr>
              <a:xfrm>
                <a:off x="10751289" y="500718"/>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80" name="Google Shape;80;p71"/>
              <p:cNvSpPr/>
              <p:nvPr/>
            </p:nvSpPr>
            <p:spPr>
              <a:xfrm>
                <a:off x="10641180" y="579815"/>
                <a:ext cx="247650" cy="784376"/>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81" name="Google Shape;81;p71"/>
            <p:cNvGrpSpPr/>
            <p:nvPr/>
          </p:nvGrpSpPr>
          <p:grpSpPr>
            <a:xfrm>
              <a:off x="3351372" y="3111280"/>
              <a:ext cx="188449" cy="834973"/>
              <a:chOff x="10641180" y="500718"/>
              <a:chExt cx="247650" cy="1097280"/>
            </a:xfrm>
          </p:grpSpPr>
          <p:sp>
            <p:nvSpPr>
              <p:cNvPr id="82" name="Google Shape;82;p71"/>
              <p:cNvSpPr/>
              <p:nvPr/>
            </p:nvSpPr>
            <p:spPr>
              <a:xfrm>
                <a:off x="10751289" y="500718"/>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83" name="Google Shape;83;p71"/>
              <p:cNvSpPr/>
              <p:nvPr/>
            </p:nvSpPr>
            <p:spPr>
              <a:xfrm>
                <a:off x="10641180" y="741341"/>
                <a:ext cx="247650" cy="616035"/>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84" name="Google Shape;84;p71"/>
            <p:cNvGrpSpPr/>
            <p:nvPr/>
          </p:nvGrpSpPr>
          <p:grpSpPr>
            <a:xfrm>
              <a:off x="4028872" y="3339995"/>
              <a:ext cx="188449" cy="834973"/>
              <a:chOff x="10641180" y="500718"/>
              <a:chExt cx="247650" cy="1097280"/>
            </a:xfrm>
          </p:grpSpPr>
          <p:sp>
            <p:nvSpPr>
              <p:cNvPr id="85" name="Google Shape;85;p71"/>
              <p:cNvSpPr/>
              <p:nvPr/>
            </p:nvSpPr>
            <p:spPr>
              <a:xfrm>
                <a:off x="10751289" y="500718"/>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86" name="Google Shape;86;p71"/>
              <p:cNvSpPr/>
              <p:nvPr/>
            </p:nvSpPr>
            <p:spPr>
              <a:xfrm>
                <a:off x="10641180" y="741341"/>
                <a:ext cx="247650" cy="396217"/>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87" name="Google Shape;87;p71"/>
            <p:cNvGrpSpPr/>
            <p:nvPr/>
          </p:nvGrpSpPr>
          <p:grpSpPr>
            <a:xfrm>
              <a:off x="3780151" y="3424981"/>
              <a:ext cx="188449" cy="1391622"/>
              <a:chOff x="10641180" y="438150"/>
              <a:chExt cx="247650" cy="1828800"/>
            </a:xfrm>
          </p:grpSpPr>
          <p:sp>
            <p:nvSpPr>
              <p:cNvPr id="88" name="Google Shape;88;p71"/>
              <p:cNvSpPr/>
              <p:nvPr/>
            </p:nvSpPr>
            <p:spPr>
              <a:xfrm>
                <a:off x="10751289" y="438150"/>
                <a:ext cx="27432" cy="182880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89" name="Google Shape;89;p71"/>
              <p:cNvSpPr/>
              <p:nvPr/>
            </p:nvSpPr>
            <p:spPr>
              <a:xfrm>
                <a:off x="10641180" y="1044533"/>
                <a:ext cx="247650" cy="363382"/>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90" name="Google Shape;90;p71"/>
            <p:cNvGrpSpPr/>
            <p:nvPr/>
          </p:nvGrpSpPr>
          <p:grpSpPr>
            <a:xfrm>
              <a:off x="6056430" y="1499565"/>
              <a:ext cx="188449" cy="834973"/>
              <a:chOff x="10641180" y="605206"/>
              <a:chExt cx="247650" cy="1097280"/>
            </a:xfrm>
          </p:grpSpPr>
          <p:sp>
            <p:nvSpPr>
              <p:cNvPr id="91" name="Google Shape;91;p71"/>
              <p:cNvSpPr/>
              <p:nvPr/>
            </p:nvSpPr>
            <p:spPr>
              <a:xfrm>
                <a:off x="10751289" y="605206"/>
                <a:ext cx="27432" cy="1097280"/>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2" name="Google Shape;92;p71"/>
              <p:cNvSpPr/>
              <p:nvPr/>
            </p:nvSpPr>
            <p:spPr>
              <a:xfrm>
                <a:off x="10641180" y="684304"/>
                <a:ext cx="247650" cy="825773"/>
              </a:xfrm>
              <a:prstGeom prst="roundRect">
                <a:avLst>
                  <a:gd name="adj" fmla="val 50000"/>
                </a:avLst>
              </a:pr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0_Image slide layout">
  <p:cSld name="10_Image slide layout">
    <p:spTree>
      <p:nvGrpSpPr>
        <p:cNvPr id="1" name="Shape 426"/>
        <p:cNvGrpSpPr/>
        <p:nvPr/>
      </p:nvGrpSpPr>
      <p:grpSpPr>
        <a:xfrm>
          <a:off x="0" y="0"/>
          <a:ext cx="0" cy="0"/>
          <a:chOff x="0" y="0"/>
          <a:chExt cx="0" cy="0"/>
        </a:xfrm>
      </p:grpSpPr>
      <p:sp>
        <p:nvSpPr>
          <p:cNvPr id="427" name="Google Shape;427;p100"/>
          <p:cNvSpPr>
            <a:spLocks noGrp="1"/>
          </p:cNvSpPr>
          <p:nvPr>
            <p:ph type="pic" idx="2"/>
          </p:nvPr>
        </p:nvSpPr>
        <p:spPr>
          <a:xfrm>
            <a:off x="487110" y="868195"/>
            <a:ext cx="8169780" cy="3407114"/>
          </a:xfrm>
          <a:prstGeom prst="rect">
            <a:avLst/>
          </a:prstGeom>
          <a:solidFill>
            <a:srgbClr val="F2F2F2"/>
          </a:solid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6_Image slide layout">
  <p:cSld name="6_Image slide layout">
    <p:spTree>
      <p:nvGrpSpPr>
        <p:cNvPr id="1" name="Shape 428"/>
        <p:cNvGrpSpPr/>
        <p:nvPr/>
      </p:nvGrpSpPr>
      <p:grpSpPr>
        <a:xfrm>
          <a:off x="0" y="0"/>
          <a:ext cx="0" cy="0"/>
          <a:chOff x="0" y="0"/>
          <a:chExt cx="0" cy="0"/>
        </a:xfrm>
      </p:grpSpPr>
      <p:sp>
        <p:nvSpPr>
          <p:cNvPr id="429" name="Google Shape;429;p101"/>
          <p:cNvSpPr/>
          <p:nvPr/>
        </p:nvSpPr>
        <p:spPr>
          <a:xfrm>
            <a:off x="620139" y="9"/>
            <a:ext cx="3421704" cy="3129875"/>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30" name="Google Shape;430;p101"/>
          <p:cNvSpPr>
            <a:spLocks noGrp="1"/>
          </p:cNvSpPr>
          <p:nvPr>
            <p:ph type="pic" idx="2"/>
          </p:nvPr>
        </p:nvSpPr>
        <p:spPr>
          <a:xfrm>
            <a:off x="1867715" y="2465971"/>
            <a:ext cx="6656151" cy="2191763"/>
          </a:xfrm>
          <a:prstGeom prst="rect">
            <a:avLst/>
          </a:prstGeom>
          <a:solidFill>
            <a:srgbClr val="F2F2F2"/>
          </a:solid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7_Image slide layout">
  <p:cSld name="7_Image slide layout">
    <p:spTree>
      <p:nvGrpSpPr>
        <p:cNvPr id="1" name="Shape 431"/>
        <p:cNvGrpSpPr/>
        <p:nvPr/>
      </p:nvGrpSpPr>
      <p:grpSpPr>
        <a:xfrm>
          <a:off x="0" y="0"/>
          <a:ext cx="0" cy="0"/>
          <a:chOff x="0" y="0"/>
          <a:chExt cx="0" cy="0"/>
        </a:xfrm>
      </p:grpSpPr>
      <p:sp>
        <p:nvSpPr>
          <p:cNvPr id="432" name="Google Shape;432;p102"/>
          <p:cNvSpPr>
            <a:spLocks noGrp="1"/>
          </p:cNvSpPr>
          <p:nvPr>
            <p:ph type="pic" idx="2"/>
          </p:nvPr>
        </p:nvSpPr>
        <p:spPr>
          <a:xfrm>
            <a:off x="2835543" y="91148"/>
            <a:ext cx="6308465" cy="5052357"/>
          </a:xfrm>
          <a:prstGeom prst="rect">
            <a:avLst/>
          </a:prstGeom>
          <a:solidFill>
            <a:srgbClr val="F2F2F2"/>
          </a:solid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8_Image slide layout">
  <p:cSld name="8_Image slide layout">
    <p:spTree>
      <p:nvGrpSpPr>
        <p:cNvPr id="1" name="Shape 433"/>
        <p:cNvGrpSpPr/>
        <p:nvPr/>
      </p:nvGrpSpPr>
      <p:grpSpPr>
        <a:xfrm>
          <a:off x="0" y="0"/>
          <a:ext cx="0" cy="0"/>
          <a:chOff x="0" y="0"/>
          <a:chExt cx="0" cy="0"/>
        </a:xfrm>
      </p:grpSpPr>
      <p:sp>
        <p:nvSpPr>
          <p:cNvPr id="434" name="Google Shape;434;p103"/>
          <p:cNvSpPr>
            <a:spLocks noGrp="1"/>
          </p:cNvSpPr>
          <p:nvPr>
            <p:ph type="pic" idx="2"/>
          </p:nvPr>
        </p:nvSpPr>
        <p:spPr>
          <a:xfrm>
            <a:off x="421475" y="4"/>
            <a:ext cx="8301057" cy="3034665"/>
          </a:xfrm>
          <a:prstGeom prst="rect">
            <a:avLst/>
          </a:prstGeom>
          <a:solidFill>
            <a:srgbClr val="F2F2F2"/>
          </a:solid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_Cover slide layout">
  <p:cSld name="1_Cover slide layout">
    <p:bg>
      <p:bgPr>
        <a:blipFill>
          <a:blip r:embed="rId2">
            <a:alphaModFix/>
          </a:blip>
          <a:stretch>
            <a:fillRect/>
          </a:stretch>
        </a:blipFill>
        <a:effectLst/>
      </p:bgPr>
    </p:bg>
    <p:spTree>
      <p:nvGrpSpPr>
        <p:cNvPr id="1" name="Shape 436"/>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blipFill>
          <a:blip r:embed="rId2">
            <a:alphaModFix/>
          </a:blip>
          <a:stretch>
            <a:fillRect/>
          </a:stretch>
        </a:blipFill>
        <a:effectLst/>
      </p:bgPr>
    </p:bg>
    <p:spTree>
      <p:nvGrpSpPr>
        <p:cNvPr id="1" name="Shape 437"/>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4_Contents slide layout">
  <p:cSld name="4_Contents slide layout">
    <p:bg>
      <p:bgPr>
        <a:solidFill>
          <a:schemeClr val="accent4"/>
        </a:solidFill>
        <a:effectLst/>
      </p:bgPr>
    </p:bg>
    <p:spTree>
      <p:nvGrpSpPr>
        <p:cNvPr id="1" name="Shape 10"/>
        <p:cNvGrpSpPr/>
        <p:nvPr/>
      </p:nvGrpSpPr>
      <p:grpSpPr>
        <a:xfrm>
          <a:off x="0" y="0"/>
          <a:ext cx="0" cy="0"/>
          <a:chOff x="0" y="0"/>
          <a:chExt cx="0" cy="0"/>
        </a:xfrm>
      </p:grpSpPr>
      <p:sp>
        <p:nvSpPr>
          <p:cNvPr id="11" name="Google Shape;11;p54"/>
          <p:cNvSpPr txBox="1">
            <a:spLocks noGrp="1"/>
          </p:cNvSpPr>
          <p:nvPr>
            <p:ph type="body" idx="1"/>
          </p:nvPr>
        </p:nvSpPr>
        <p:spPr>
          <a:xfrm>
            <a:off x="242649" y="254645"/>
            <a:ext cx="8679898" cy="543185"/>
          </a:xfrm>
          <a:prstGeom prst="rect">
            <a:avLst/>
          </a:prstGeom>
          <a:noFill/>
          <a:ln>
            <a:noFill/>
          </a:ln>
        </p:spPr>
        <p:txBody>
          <a:bodyPr spcFirstLastPara="1" wrap="square" lIns="91400" tIns="45700" rIns="91400"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180704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3_Contents slide layout">
  <p:cSld name="3_Contents slide layout">
    <p:spTree>
      <p:nvGrpSpPr>
        <p:cNvPr id="1" name="Shape 16"/>
        <p:cNvGrpSpPr/>
        <p:nvPr/>
      </p:nvGrpSpPr>
      <p:grpSpPr>
        <a:xfrm>
          <a:off x="0" y="0"/>
          <a:ext cx="0" cy="0"/>
          <a:chOff x="0" y="0"/>
          <a:chExt cx="0" cy="0"/>
        </a:xfrm>
      </p:grpSpPr>
    </p:spTree>
    <p:extLst>
      <p:ext uri="{BB962C8B-B14F-4D97-AF65-F5344CB8AC3E}">
        <p14:creationId xmlns:p14="http://schemas.microsoft.com/office/powerpoint/2010/main" val="34506697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Agenda layout">
  <p:cSld name="Agenda layout">
    <p:bg>
      <p:bgPr>
        <a:blipFill>
          <a:blip r:embed="rId2">
            <a:alphaModFix/>
          </a:blip>
          <a:stretch>
            <a:fillRect/>
          </a:stretch>
        </a:blipFill>
        <a:effectLst/>
      </p:bgPr>
    </p:bg>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21936297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_Style slide layout">
  <p:cSld name="1_Style slide layout">
    <p:bg>
      <p:bgPr>
        <a:blipFill>
          <a:blip r:embed="rId2">
            <a:alphaModFix/>
          </a:blip>
          <a:stretch>
            <a:fillRect/>
          </a:stretch>
        </a:blipFill>
        <a:effectLst/>
      </p:bgPr>
    </p:bg>
    <p:spTree>
      <p:nvGrpSpPr>
        <p:cNvPr id="1" name="Shape 18"/>
        <p:cNvGrpSpPr/>
        <p:nvPr/>
      </p:nvGrpSpPr>
      <p:grpSpPr>
        <a:xfrm>
          <a:off x="0" y="0"/>
          <a:ext cx="0" cy="0"/>
          <a:chOff x="0" y="0"/>
          <a:chExt cx="0" cy="0"/>
        </a:xfrm>
      </p:grpSpPr>
    </p:spTree>
    <p:extLst>
      <p:ext uri="{BB962C8B-B14F-4D97-AF65-F5344CB8AC3E}">
        <p14:creationId xmlns:p14="http://schemas.microsoft.com/office/powerpoint/2010/main" val="4241795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slide layout">
  <p:cSld name="Image slide layout">
    <p:spTree>
      <p:nvGrpSpPr>
        <p:cNvPr id="1" name="Shape 93"/>
        <p:cNvGrpSpPr/>
        <p:nvPr/>
      </p:nvGrpSpPr>
      <p:grpSpPr>
        <a:xfrm>
          <a:off x="0" y="0"/>
          <a:ext cx="0" cy="0"/>
          <a:chOff x="0" y="0"/>
          <a:chExt cx="0" cy="0"/>
        </a:xfrm>
      </p:grpSpPr>
      <p:sp>
        <p:nvSpPr>
          <p:cNvPr id="94" name="Google Shape;94;p72"/>
          <p:cNvSpPr txBox="1">
            <a:spLocks noGrp="1"/>
          </p:cNvSpPr>
          <p:nvPr>
            <p:ph type="body" idx="1"/>
          </p:nvPr>
        </p:nvSpPr>
        <p:spPr>
          <a:xfrm>
            <a:off x="242649" y="254645"/>
            <a:ext cx="8679898" cy="543185"/>
          </a:xfrm>
          <a:prstGeom prst="rect">
            <a:avLst/>
          </a:prstGeom>
          <a:noFill/>
          <a:ln>
            <a:noFill/>
          </a:ln>
        </p:spPr>
        <p:txBody>
          <a:bodyPr spcFirstLastPara="1" wrap="square" lIns="91400" tIns="45700" rIns="91400"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5" name="Google Shape;95;p72"/>
          <p:cNvSpPr>
            <a:spLocks noGrp="1"/>
          </p:cNvSpPr>
          <p:nvPr>
            <p:ph type="pic" idx="2"/>
          </p:nvPr>
        </p:nvSpPr>
        <p:spPr>
          <a:xfrm>
            <a:off x="571500" y="1187236"/>
            <a:ext cx="2400300" cy="3470501"/>
          </a:xfrm>
          <a:prstGeom prst="rect">
            <a:avLst/>
          </a:prstGeom>
          <a:solidFill>
            <a:srgbClr val="F2F2F2"/>
          </a:solidFill>
          <a:ln>
            <a:noFill/>
          </a:ln>
        </p:spPr>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_Style slide layout">
  <p:cSld name="2_Style slide layout">
    <p:bg>
      <p:bgPr>
        <a:blipFill>
          <a:blip r:embed="rId2">
            <a:alphaModFix/>
          </a:blip>
          <a:stretch>
            <a:fillRect/>
          </a:stretch>
        </a:blipFill>
        <a:effectLst/>
      </p:bgPr>
    </p:bg>
    <p:spTree>
      <p:nvGrpSpPr>
        <p:cNvPr id="1" name="Shape 19"/>
        <p:cNvGrpSpPr/>
        <p:nvPr/>
      </p:nvGrpSpPr>
      <p:grpSpPr>
        <a:xfrm>
          <a:off x="0" y="0"/>
          <a:ext cx="0" cy="0"/>
          <a:chOff x="0" y="0"/>
          <a:chExt cx="0" cy="0"/>
        </a:xfrm>
      </p:grpSpPr>
    </p:spTree>
    <p:extLst>
      <p:ext uri="{BB962C8B-B14F-4D97-AF65-F5344CB8AC3E}">
        <p14:creationId xmlns:p14="http://schemas.microsoft.com/office/powerpoint/2010/main" val="35462600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3_Style slide layout">
  <p:cSld name="3_Style slide layout">
    <p:bg>
      <p:bgPr>
        <a:blipFill>
          <a:blip r:embed="rId2">
            <a:alphaModFix/>
          </a:blip>
          <a:stretch>
            <a:fillRect/>
          </a:stretch>
        </a:blipFill>
        <a:effectLst/>
      </p:bgPr>
    </p:bg>
    <p:spTree>
      <p:nvGrpSpPr>
        <p:cNvPr id="1" name="Shape 20"/>
        <p:cNvGrpSpPr/>
        <p:nvPr/>
      </p:nvGrpSpPr>
      <p:grpSpPr>
        <a:xfrm>
          <a:off x="0" y="0"/>
          <a:ext cx="0" cy="0"/>
          <a:chOff x="0" y="0"/>
          <a:chExt cx="0" cy="0"/>
        </a:xfrm>
      </p:grpSpPr>
      <p:grpSp>
        <p:nvGrpSpPr>
          <p:cNvPr id="21" name="Google Shape;21;p71"/>
          <p:cNvGrpSpPr/>
          <p:nvPr/>
        </p:nvGrpSpPr>
        <p:grpSpPr>
          <a:xfrm>
            <a:off x="910155" y="2220015"/>
            <a:ext cx="3261208" cy="2295604"/>
            <a:chOff x="1102807" y="1419517"/>
            <a:chExt cx="5383089" cy="3796702"/>
          </a:xfrm>
        </p:grpSpPr>
        <p:grpSp>
          <p:nvGrpSpPr>
            <p:cNvPr id="22" name="Google Shape;22;p71"/>
            <p:cNvGrpSpPr/>
            <p:nvPr/>
          </p:nvGrpSpPr>
          <p:grpSpPr>
            <a:xfrm>
              <a:off x="3564744" y="2898363"/>
              <a:ext cx="188449" cy="1471350"/>
              <a:chOff x="10641180" y="438150"/>
              <a:chExt cx="247650" cy="1828800"/>
            </a:xfrm>
          </p:grpSpPr>
          <p:sp>
            <p:nvSpPr>
              <p:cNvPr id="23" name="Google Shape;23;p71"/>
              <p:cNvSpPr/>
              <p:nvPr/>
            </p:nvSpPr>
            <p:spPr>
              <a:xfrm>
                <a:off x="10751289" y="438150"/>
                <a:ext cx="27432" cy="1828800"/>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24" name="Google Shape;24;p71"/>
              <p:cNvSpPr/>
              <p:nvPr/>
            </p:nvSpPr>
            <p:spPr>
              <a:xfrm>
                <a:off x="10641180" y="1044532"/>
                <a:ext cx="247650" cy="970170"/>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grpSp>
        <p:grpSp>
          <p:nvGrpSpPr>
            <p:cNvPr id="25" name="Google Shape;25;p71"/>
            <p:cNvGrpSpPr/>
            <p:nvPr/>
          </p:nvGrpSpPr>
          <p:grpSpPr>
            <a:xfrm>
              <a:off x="1537138" y="3468044"/>
              <a:ext cx="188449" cy="1391622"/>
              <a:chOff x="10641180" y="-97372"/>
              <a:chExt cx="247650" cy="1828800"/>
            </a:xfrm>
          </p:grpSpPr>
          <p:sp>
            <p:nvSpPr>
              <p:cNvPr id="26" name="Google Shape;26;p71"/>
              <p:cNvSpPr/>
              <p:nvPr/>
            </p:nvSpPr>
            <p:spPr>
              <a:xfrm>
                <a:off x="10751289" y="-97372"/>
                <a:ext cx="27432" cy="1828800"/>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27" name="Google Shape;27;p71"/>
              <p:cNvSpPr/>
              <p:nvPr/>
            </p:nvSpPr>
            <p:spPr>
              <a:xfrm>
                <a:off x="10641180" y="509010"/>
                <a:ext cx="247650" cy="759880"/>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grpSp>
        <p:grpSp>
          <p:nvGrpSpPr>
            <p:cNvPr id="28" name="Google Shape;28;p71"/>
            <p:cNvGrpSpPr/>
            <p:nvPr/>
          </p:nvGrpSpPr>
          <p:grpSpPr>
            <a:xfrm>
              <a:off x="4244956" y="2379454"/>
              <a:ext cx="188449" cy="1600365"/>
              <a:chOff x="10641180" y="362514"/>
              <a:chExt cx="247650" cy="1989158"/>
            </a:xfrm>
          </p:grpSpPr>
          <p:sp>
            <p:nvSpPr>
              <p:cNvPr id="29" name="Google Shape;29;p71"/>
              <p:cNvSpPr/>
              <p:nvPr/>
            </p:nvSpPr>
            <p:spPr>
              <a:xfrm>
                <a:off x="10751289" y="362514"/>
                <a:ext cx="27432" cy="1989158"/>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30" name="Google Shape;30;p71"/>
              <p:cNvSpPr/>
              <p:nvPr/>
            </p:nvSpPr>
            <p:spPr>
              <a:xfrm>
                <a:off x="10641180" y="494815"/>
                <a:ext cx="247650" cy="1611559"/>
              </a:xfrm>
              <a:prstGeom prst="roundRect">
                <a:avLst>
                  <a:gd name="adj" fmla="val 46154"/>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grpSp>
        <p:grpSp>
          <p:nvGrpSpPr>
            <p:cNvPr id="31" name="Google Shape;31;p71"/>
            <p:cNvGrpSpPr/>
            <p:nvPr/>
          </p:nvGrpSpPr>
          <p:grpSpPr>
            <a:xfrm>
              <a:off x="4916747" y="1757491"/>
              <a:ext cx="188449" cy="1600365"/>
              <a:chOff x="10641180" y="362514"/>
              <a:chExt cx="247650" cy="1989158"/>
            </a:xfrm>
          </p:grpSpPr>
          <p:sp>
            <p:nvSpPr>
              <p:cNvPr id="32" name="Google Shape;32;p71"/>
              <p:cNvSpPr/>
              <p:nvPr/>
            </p:nvSpPr>
            <p:spPr>
              <a:xfrm>
                <a:off x="10751289" y="362514"/>
                <a:ext cx="27432" cy="1989158"/>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33" name="Google Shape;33;p71"/>
              <p:cNvSpPr/>
              <p:nvPr/>
            </p:nvSpPr>
            <p:spPr>
              <a:xfrm>
                <a:off x="10641180" y="820641"/>
                <a:ext cx="247650" cy="959907"/>
              </a:xfrm>
              <a:prstGeom prst="roundRect">
                <a:avLst>
                  <a:gd name="adj" fmla="val 46154"/>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grpSp>
        <p:grpSp>
          <p:nvGrpSpPr>
            <p:cNvPr id="34" name="Google Shape;34;p71"/>
            <p:cNvGrpSpPr/>
            <p:nvPr/>
          </p:nvGrpSpPr>
          <p:grpSpPr>
            <a:xfrm>
              <a:off x="1976172" y="3527844"/>
              <a:ext cx="188449" cy="834973"/>
              <a:chOff x="10641180" y="500718"/>
              <a:chExt cx="247650" cy="1097280"/>
            </a:xfrm>
          </p:grpSpPr>
          <p:sp>
            <p:nvSpPr>
              <p:cNvPr id="35" name="Google Shape;35;p71"/>
              <p:cNvSpPr/>
              <p:nvPr/>
            </p:nvSpPr>
            <p:spPr>
              <a:xfrm>
                <a:off x="10751289" y="500718"/>
                <a:ext cx="27432" cy="1097280"/>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36" name="Google Shape;36;p71"/>
              <p:cNvSpPr/>
              <p:nvPr/>
            </p:nvSpPr>
            <p:spPr>
              <a:xfrm>
                <a:off x="10641180" y="741341"/>
                <a:ext cx="247650" cy="616035"/>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grpSp>
        <p:grpSp>
          <p:nvGrpSpPr>
            <p:cNvPr id="37" name="Google Shape;37;p71"/>
            <p:cNvGrpSpPr/>
            <p:nvPr/>
          </p:nvGrpSpPr>
          <p:grpSpPr>
            <a:xfrm>
              <a:off x="2673093" y="3824597"/>
              <a:ext cx="188449" cy="1391622"/>
              <a:chOff x="10630391" y="1182550"/>
              <a:chExt cx="247650" cy="1828800"/>
            </a:xfrm>
          </p:grpSpPr>
          <p:sp>
            <p:nvSpPr>
              <p:cNvPr id="38" name="Google Shape;38;p71"/>
              <p:cNvSpPr/>
              <p:nvPr/>
            </p:nvSpPr>
            <p:spPr>
              <a:xfrm>
                <a:off x="10722133" y="1182550"/>
                <a:ext cx="27432" cy="1828800"/>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39" name="Google Shape;39;p71"/>
              <p:cNvSpPr/>
              <p:nvPr/>
            </p:nvSpPr>
            <p:spPr>
              <a:xfrm>
                <a:off x="10630391" y="1455616"/>
                <a:ext cx="247650" cy="724247"/>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grpSp>
        <p:grpSp>
          <p:nvGrpSpPr>
            <p:cNvPr id="40" name="Google Shape;40;p71"/>
            <p:cNvGrpSpPr/>
            <p:nvPr/>
          </p:nvGrpSpPr>
          <p:grpSpPr>
            <a:xfrm>
              <a:off x="4916748" y="1881571"/>
              <a:ext cx="188449" cy="1391622"/>
              <a:chOff x="10662618" y="438150"/>
              <a:chExt cx="247650" cy="1828800"/>
            </a:xfrm>
          </p:grpSpPr>
          <p:sp>
            <p:nvSpPr>
              <p:cNvPr id="41" name="Google Shape;41;p71"/>
              <p:cNvSpPr/>
              <p:nvPr/>
            </p:nvSpPr>
            <p:spPr>
              <a:xfrm>
                <a:off x="10772727" y="438150"/>
                <a:ext cx="27432" cy="1828800"/>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42" name="Google Shape;42;p71"/>
              <p:cNvSpPr/>
              <p:nvPr/>
            </p:nvSpPr>
            <p:spPr>
              <a:xfrm>
                <a:off x="10662618" y="736515"/>
                <a:ext cx="247650" cy="1014902"/>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grpSp>
        <p:grpSp>
          <p:nvGrpSpPr>
            <p:cNvPr id="43" name="Google Shape;43;p71"/>
            <p:cNvGrpSpPr/>
            <p:nvPr/>
          </p:nvGrpSpPr>
          <p:grpSpPr>
            <a:xfrm>
              <a:off x="4469240" y="2121847"/>
              <a:ext cx="188449" cy="834973"/>
              <a:chOff x="10641180" y="500718"/>
              <a:chExt cx="247650" cy="1097280"/>
            </a:xfrm>
          </p:grpSpPr>
          <p:sp>
            <p:nvSpPr>
              <p:cNvPr id="44" name="Google Shape;44;p71"/>
              <p:cNvSpPr/>
              <p:nvPr/>
            </p:nvSpPr>
            <p:spPr>
              <a:xfrm>
                <a:off x="10751289" y="500718"/>
                <a:ext cx="27432" cy="1097280"/>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45" name="Google Shape;45;p71"/>
              <p:cNvSpPr/>
              <p:nvPr/>
            </p:nvSpPr>
            <p:spPr>
              <a:xfrm>
                <a:off x="10641180" y="741341"/>
                <a:ext cx="247650" cy="389377"/>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grpSp>
        <p:grpSp>
          <p:nvGrpSpPr>
            <p:cNvPr id="46" name="Google Shape;46;p71"/>
            <p:cNvGrpSpPr/>
            <p:nvPr/>
          </p:nvGrpSpPr>
          <p:grpSpPr>
            <a:xfrm>
              <a:off x="4685783" y="2027235"/>
              <a:ext cx="188449" cy="1391622"/>
              <a:chOff x="10641180" y="438150"/>
              <a:chExt cx="247650" cy="1828800"/>
            </a:xfrm>
          </p:grpSpPr>
          <p:sp>
            <p:nvSpPr>
              <p:cNvPr id="47" name="Google Shape;47;p71"/>
              <p:cNvSpPr/>
              <p:nvPr/>
            </p:nvSpPr>
            <p:spPr>
              <a:xfrm>
                <a:off x="10751289" y="438150"/>
                <a:ext cx="27432" cy="1828800"/>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48" name="Google Shape;48;p71"/>
              <p:cNvSpPr/>
              <p:nvPr/>
            </p:nvSpPr>
            <p:spPr>
              <a:xfrm>
                <a:off x="10641180" y="1044532"/>
                <a:ext cx="247650" cy="616035"/>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grpSp>
        <p:grpSp>
          <p:nvGrpSpPr>
            <p:cNvPr id="49" name="Google Shape;49;p71"/>
            <p:cNvGrpSpPr/>
            <p:nvPr/>
          </p:nvGrpSpPr>
          <p:grpSpPr>
            <a:xfrm>
              <a:off x="2217349" y="3528766"/>
              <a:ext cx="188449" cy="1391622"/>
              <a:chOff x="10653055" y="438150"/>
              <a:chExt cx="247650" cy="1828800"/>
            </a:xfrm>
          </p:grpSpPr>
          <p:sp>
            <p:nvSpPr>
              <p:cNvPr id="50" name="Google Shape;50;p71"/>
              <p:cNvSpPr/>
              <p:nvPr/>
            </p:nvSpPr>
            <p:spPr>
              <a:xfrm>
                <a:off x="10751289" y="438150"/>
                <a:ext cx="27432" cy="1828800"/>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51" name="Google Shape;51;p71"/>
              <p:cNvSpPr/>
              <p:nvPr/>
            </p:nvSpPr>
            <p:spPr>
              <a:xfrm>
                <a:off x="10653055" y="682991"/>
                <a:ext cx="247650" cy="1056674"/>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grpSp>
        <p:grpSp>
          <p:nvGrpSpPr>
            <p:cNvPr id="52" name="Google Shape;52;p71"/>
            <p:cNvGrpSpPr/>
            <p:nvPr/>
          </p:nvGrpSpPr>
          <p:grpSpPr>
            <a:xfrm>
              <a:off x="2440454" y="3979819"/>
              <a:ext cx="188449" cy="834973"/>
              <a:chOff x="10641180" y="500718"/>
              <a:chExt cx="247650" cy="1097280"/>
            </a:xfrm>
          </p:grpSpPr>
          <p:sp>
            <p:nvSpPr>
              <p:cNvPr id="53" name="Google Shape;53;p71"/>
              <p:cNvSpPr/>
              <p:nvPr/>
            </p:nvSpPr>
            <p:spPr>
              <a:xfrm>
                <a:off x="10751289" y="500718"/>
                <a:ext cx="27432" cy="1097280"/>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54" name="Google Shape;54;p71"/>
              <p:cNvSpPr/>
              <p:nvPr/>
            </p:nvSpPr>
            <p:spPr>
              <a:xfrm>
                <a:off x="10641180" y="741341"/>
                <a:ext cx="247650" cy="616035"/>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grpSp>
        <p:grpSp>
          <p:nvGrpSpPr>
            <p:cNvPr id="55" name="Google Shape;55;p71"/>
            <p:cNvGrpSpPr/>
            <p:nvPr/>
          </p:nvGrpSpPr>
          <p:grpSpPr>
            <a:xfrm>
              <a:off x="1317620" y="3801808"/>
              <a:ext cx="188449" cy="834973"/>
              <a:chOff x="10641180" y="278676"/>
              <a:chExt cx="247650" cy="1097280"/>
            </a:xfrm>
          </p:grpSpPr>
          <p:sp>
            <p:nvSpPr>
              <p:cNvPr id="56" name="Google Shape;56;p71"/>
              <p:cNvSpPr/>
              <p:nvPr/>
            </p:nvSpPr>
            <p:spPr>
              <a:xfrm>
                <a:off x="10751289" y="278676"/>
                <a:ext cx="27432" cy="1097280"/>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57" name="Google Shape;57;p71"/>
              <p:cNvSpPr/>
              <p:nvPr/>
            </p:nvSpPr>
            <p:spPr>
              <a:xfrm>
                <a:off x="10641180" y="519299"/>
                <a:ext cx="247650" cy="616036"/>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grpSp>
        <p:grpSp>
          <p:nvGrpSpPr>
            <p:cNvPr id="58" name="Google Shape;58;p71"/>
            <p:cNvGrpSpPr/>
            <p:nvPr/>
          </p:nvGrpSpPr>
          <p:grpSpPr>
            <a:xfrm>
              <a:off x="1102807" y="4055614"/>
              <a:ext cx="188449" cy="834973"/>
              <a:chOff x="10641180" y="278676"/>
              <a:chExt cx="247650" cy="1097280"/>
            </a:xfrm>
          </p:grpSpPr>
          <p:sp>
            <p:nvSpPr>
              <p:cNvPr id="59" name="Google Shape;59;p71"/>
              <p:cNvSpPr/>
              <p:nvPr/>
            </p:nvSpPr>
            <p:spPr>
              <a:xfrm>
                <a:off x="10751289" y="278676"/>
                <a:ext cx="27432" cy="1097280"/>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60" name="Google Shape;60;p71"/>
              <p:cNvSpPr/>
              <p:nvPr/>
            </p:nvSpPr>
            <p:spPr>
              <a:xfrm>
                <a:off x="10641180" y="357773"/>
                <a:ext cx="247650" cy="616036"/>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grpSp>
        <p:grpSp>
          <p:nvGrpSpPr>
            <p:cNvPr id="61" name="Google Shape;61;p71"/>
            <p:cNvGrpSpPr/>
            <p:nvPr/>
          </p:nvGrpSpPr>
          <p:grpSpPr>
            <a:xfrm>
              <a:off x="6297447" y="1419517"/>
              <a:ext cx="188449" cy="834973"/>
              <a:chOff x="10641180" y="605206"/>
              <a:chExt cx="247650" cy="1097280"/>
            </a:xfrm>
          </p:grpSpPr>
          <p:sp>
            <p:nvSpPr>
              <p:cNvPr id="62" name="Google Shape;62;p71"/>
              <p:cNvSpPr/>
              <p:nvPr/>
            </p:nvSpPr>
            <p:spPr>
              <a:xfrm>
                <a:off x="10751289" y="605206"/>
                <a:ext cx="27432" cy="1097280"/>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63" name="Google Shape;63;p71"/>
              <p:cNvSpPr/>
              <p:nvPr/>
            </p:nvSpPr>
            <p:spPr>
              <a:xfrm>
                <a:off x="10641180" y="684304"/>
                <a:ext cx="247650" cy="616036"/>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grpSp>
        <p:grpSp>
          <p:nvGrpSpPr>
            <p:cNvPr id="64" name="Google Shape;64;p71"/>
            <p:cNvGrpSpPr/>
            <p:nvPr/>
          </p:nvGrpSpPr>
          <p:grpSpPr>
            <a:xfrm>
              <a:off x="5615339" y="1500297"/>
              <a:ext cx="188449" cy="1471350"/>
              <a:chOff x="10641180" y="438150"/>
              <a:chExt cx="247650" cy="1828800"/>
            </a:xfrm>
          </p:grpSpPr>
          <p:sp>
            <p:nvSpPr>
              <p:cNvPr id="65" name="Google Shape;65;p71"/>
              <p:cNvSpPr/>
              <p:nvPr/>
            </p:nvSpPr>
            <p:spPr>
              <a:xfrm>
                <a:off x="10751289" y="438150"/>
                <a:ext cx="27432" cy="1828800"/>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66" name="Google Shape;66;p71"/>
              <p:cNvSpPr/>
              <p:nvPr/>
            </p:nvSpPr>
            <p:spPr>
              <a:xfrm>
                <a:off x="10641180" y="1044533"/>
                <a:ext cx="247650" cy="575236"/>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grpSp>
        <p:grpSp>
          <p:nvGrpSpPr>
            <p:cNvPr id="67" name="Google Shape;67;p71"/>
            <p:cNvGrpSpPr/>
            <p:nvPr/>
          </p:nvGrpSpPr>
          <p:grpSpPr>
            <a:xfrm>
              <a:off x="5378386" y="1777351"/>
              <a:ext cx="188449" cy="834973"/>
              <a:chOff x="10641180" y="500718"/>
              <a:chExt cx="247650" cy="1097280"/>
            </a:xfrm>
          </p:grpSpPr>
          <p:sp>
            <p:nvSpPr>
              <p:cNvPr id="68" name="Google Shape;68;p71"/>
              <p:cNvSpPr/>
              <p:nvPr/>
            </p:nvSpPr>
            <p:spPr>
              <a:xfrm>
                <a:off x="10751289" y="500718"/>
                <a:ext cx="27432" cy="1097280"/>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69" name="Google Shape;69;p71"/>
              <p:cNvSpPr/>
              <p:nvPr/>
            </p:nvSpPr>
            <p:spPr>
              <a:xfrm>
                <a:off x="10641180" y="579815"/>
                <a:ext cx="247650" cy="616035"/>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grpSp>
        <p:grpSp>
          <p:nvGrpSpPr>
            <p:cNvPr id="70" name="Google Shape;70;p71"/>
            <p:cNvGrpSpPr/>
            <p:nvPr/>
          </p:nvGrpSpPr>
          <p:grpSpPr>
            <a:xfrm>
              <a:off x="5836292" y="1859500"/>
              <a:ext cx="188449" cy="834973"/>
              <a:chOff x="10641180" y="500718"/>
              <a:chExt cx="247650" cy="1097280"/>
            </a:xfrm>
          </p:grpSpPr>
          <p:sp>
            <p:nvSpPr>
              <p:cNvPr id="71" name="Google Shape;71;p71"/>
              <p:cNvSpPr/>
              <p:nvPr/>
            </p:nvSpPr>
            <p:spPr>
              <a:xfrm>
                <a:off x="10751289" y="500718"/>
                <a:ext cx="27432" cy="1097280"/>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72" name="Google Shape;72;p71"/>
              <p:cNvSpPr/>
              <p:nvPr/>
            </p:nvSpPr>
            <p:spPr>
              <a:xfrm>
                <a:off x="10641180" y="579815"/>
                <a:ext cx="247650" cy="698171"/>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grpSp>
        <p:grpSp>
          <p:nvGrpSpPr>
            <p:cNvPr id="73" name="Google Shape;73;p71"/>
            <p:cNvGrpSpPr/>
            <p:nvPr/>
          </p:nvGrpSpPr>
          <p:grpSpPr>
            <a:xfrm>
              <a:off x="5161381" y="1476120"/>
              <a:ext cx="188449" cy="1391622"/>
              <a:chOff x="10641180" y="438150"/>
              <a:chExt cx="247650" cy="1828800"/>
            </a:xfrm>
          </p:grpSpPr>
          <p:sp>
            <p:nvSpPr>
              <p:cNvPr id="74" name="Google Shape;74;p71"/>
              <p:cNvSpPr/>
              <p:nvPr/>
            </p:nvSpPr>
            <p:spPr>
              <a:xfrm>
                <a:off x="10751289" y="438150"/>
                <a:ext cx="27432" cy="1828800"/>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75" name="Google Shape;75;p71"/>
              <p:cNvSpPr/>
              <p:nvPr/>
            </p:nvSpPr>
            <p:spPr>
              <a:xfrm>
                <a:off x="10641180" y="1044532"/>
                <a:ext cx="247650" cy="616035"/>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grpSp>
        <p:grpSp>
          <p:nvGrpSpPr>
            <p:cNvPr id="76" name="Google Shape;76;p71"/>
            <p:cNvGrpSpPr/>
            <p:nvPr/>
          </p:nvGrpSpPr>
          <p:grpSpPr>
            <a:xfrm>
              <a:off x="1758760" y="3523581"/>
              <a:ext cx="188449" cy="1391622"/>
              <a:chOff x="10641180" y="438150"/>
              <a:chExt cx="247650" cy="1828800"/>
            </a:xfrm>
          </p:grpSpPr>
          <p:sp>
            <p:nvSpPr>
              <p:cNvPr id="77" name="Google Shape;77;p71"/>
              <p:cNvSpPr/>
              <p:nvPr/>
            </p:nvSpPr>
            <p:spPr>
              <a:xfrm>
                <a:off x="10751289" y="438150"/>
                <a:ext cx="27432" cy="1828800"/>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78" name="Google Shape;78;p71"/>
              <p:cNvSpPr/>
              <p:nvPr/>
            </p:nvSpPr>
            <p:spPr>
              <a:xfrm>
                <a:off x="10641180" y="1044532"/>
                <a:ext cx="247650" cy="837951"/>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grpSp>
        <p:grpSp>
          <p:nvGrpSpPr>
            <p:cNvPr id="79" name="Google Shape;79;p71"/>
            <p:cNvGrpSpPr/>
            <p:nvPr/>
          </p:nvGrpSpPr>
          <p:grpSpPr>
            <a:xfrm>
              <a:off x="2890003" y="3736385"/>
              <a:ext cx="188449" cy="834973"/>
              <a:chOff x="10641180" y="500718"/>
              <a:chExt cx="247650" cy="1097280"/>
            </a:xfrm>
          </p:grpSpPr>
          <p:sp>
            <p:nvSpPr>
              <p:cNvPr id="80" name="Google Shape;80;p71"/>
              <p:cNvSpPr/>
              <p:nvPr/>
            </p:nvSpPr>
            <p:spPr>
              <a:xfrm>
                <a:off x="10751289" y="500718"/>
                <a:ext cx="27432" cy="1097280"/>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81" name="Google Shape;81;p71"/>
              <p:cNvSpPr/>
              <p:nvPr/>
            </p:nvSpPr>
            <p:spPr>
              <a:xfrm>
                <a:off x="10641180" y="579815"/>
                <a:ext cx="247650" cy="744129"/>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grpSp>
        <p:grpSp>
          <p:nvGrpSpPr>
            <p:cNvPr id="82" name="Google Shape;82;p71"/>
            <p:cNvGrpSpPr/>
            <p:nvPr/>
          </p:nvGrpSpPr>
          <p:grpSpPr>
            <a:xfrm>
              <a:off x="3127454" y="3327948"/>
              <a:ext cx="188449" cy="834973"/>
              <a:chOff x="10641180" y="500718"/>
              <a:chExt cx="247650" cy="1097280"/>
            </a:xfrm>
          </p:grpSpPr>
          <p:sp>
            <p:nvSpPr>
              <p:cNvPr id="83" name="Google Shape;83;p71"/>
              <p:cNvSpPr/>
              <p:nvPr/>
            </p:nvSpPr>
            <p:spPr>
              <a:xfrm>
                <a:off x="10751289" y="500718"/>
                <a:ext cx="27432" cy="1097280"/>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84" name="Google Shape;84;p71"/>
              <p:cNvSpPr/>
              <p:nvPr/>
            </p:nvSpPr>
            <p:spPr>
              <a:xfrm>
                <a:off x="10641180" y="579815"/>
                <a:ext cx="247650" cy="784376"/>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grpSp>
        <p:grpSp>
          <p:nvGrpSpPr>
            <p:cNvPr id="85" name="Google Shape;85;p71"/>
            <p:cNvGrpSpPr/>
            <p:nvPr/>
          </p:nvGrpSpPr>
          <p:grpSpPr>
            <a:xfrm>
              <a:off x="3351372" y="3111280"/>
              <a:ext cx="188449" cy="834973"/>
              <a:chOff x="10641180" y="500718"/>
              <a:chExt cx="247650" cy="1097280"/>
            </a:xfrm>
          </p:grpSpPr>
          <p:sp>
            <p:nvSpPr>
              <p:cNvPr id="86" name="Google Shape;86;p71"/>
              <p:cNvSpPr/>
              <p:nvPr/>
            </p:nvSpPr>
            <p:spPr>
              <a:xfrm>
                <a:off x="10751289" y="500718"/>
                <a:ext cx="27432" cy="1097280"/>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87" name="Google Shape;87;p71"/>
              <p:cNvSpPr/>
              <p:nvPr/>
            </p:nvSpPr>
            <p:spPr>
              <a:xfrm>
                <a:off x="10641180" y="741341"/>
                <a:ext cx="247650" cy="616035"/>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grpSp>
        <p:grpSp>
          <p:nvGrpSpPr>
            <p:cNvPr id="88" name="Google Shape;88;p71"/>
            <p:cNvGrpSpPr/>
            <p:nvPr/>
          </p:nvGrpSpPr>
          <p:grpSpPr>
            <a:xfrm>
              <a:off x="4028872" y="3339995"/>
              <a:ext cx="188449" cy="834973"/>
              <a:chOff x="10641180" y="500718"/>
              <a:chExt cx="247650" cy="1097280"/>
            </a:xfrm>
          </p:grpSpPr>
          <p:sp>
            <p:nvSpPr>
              <p:cNvPr id="89" name="Google Shape;89;p71"/>
              <p:cNvSpPr/>
              <p:nvPr/>
            </p:nvSpPr>
            <p:spPr>
              <a:xfrm>
                <a:off x="10751289" y="500718"/>
                <a:ext cx="27432" cy="1097280"/>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90" name="Google Shape;90;p71"/>
              <p:cNvSpPr/>
              <p:nvPr/>
            </p:nvSpPr>
            <p:spPr>
              <a:xfrm>
                <a:off x="10641180" y="741341"/>
                <a:ext cx="247650" cy="396217"/>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grpSp>
        <p:grpSp>
          <p:nvGrpSpPr>
            <p:cNvPr id="91" name="Google Shape;91;p71"/>
            <p:cNvGrpSpPr/>
            <p:nvPr/>
          </p:nvGrpSpPr>
          <p:grpSpPr>
            <a:xfrm>
              <a:off x="3780151" y="3424981"/>
              <a:ext cx="188449" cy="1391622"/>
              <a:chOff x="10641180" y="438150"/>
              <a:chExt cx="247650" cy="1828800"/>
            </a:xfrm>
          </p:grpSpPr>
          <p:sp>
            <p:nvSpPr>
              <p:cNvPr id="92" name="Google Shape;92;p71"/>
              <p:cNvSpPr/>
              <p:nvPr/>
            </p:nvSpPr>
            <p:spPr>
              <a:xfrm>
                <a:off x="10751289" y="438150"/>
                <a:ext cx="27432" cy="1828800"/>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93" name="Google Shape;93;p71"/>
              <p:cNvSpPr/>
              <p:nvPr/>
            </p:nvSpPr>
            <p:spPr>
              <a:xfrm>
                <a:off x="10641180" y="1044533"/>
                <a:ext cx="247650" cy="363382"/>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grpSp>
        <p:grpSp>
          <p:nvGrpSpPr>
            <p:cNvPr id="94" name="Google Shape;94;p71"/>
            <p:cNvGrpSpPr/>
            <p:nvPr/>
          </p:nvGrpSpPr>
          <p:grpSpPr>
            <a:xfrm>
              <a:off x="6056431" y="1499565"/>
              <a:ext cx="188449" cy="834973"/>
              <a:chOff x="10641180" y="605206"/>
              <a:chExt cx="247650" cy="1097280"/>
            </a:xfrm>
          </p:grpSpPr>
          <p:sp>
            <p:nvSpPr>
              <p:cNvPr id="95" name="Google Shape;95;p71"/>
              <p:cNvSpPr/>
              <p:nvPr/>
            </p:nvSpPr>
            <p:spPr>
              <a:xfrm>
                <a:off x="10751289" y="605206"/>
                <a:ext cx="27432" cy="1097280"/>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96" name="Google Shape;96;p71"/>
              <p:cNvSpPr/>
              <p:nvPr/>
            </p:nvSpPr>
            <p:spPr>
              <a:xfrm>
                <a:off x="10641180" y="684304"/>
                <a:ext cx="247650" cy="825773"/>
              </a:xfrm>
              <a:prstGeom prst="roundRect">
                <a:avLst>
                  <a:gd name="adj" fmla="val 50000"/>
                </a:avLst>
              </a:prstGeom>
              <a:solidFill>
                <a:schemeClr val="lt1">
                  <a:alpha val="9803"/>
                </a:schemeClr>
              </a:solidFill>
              <a:ln>
                <a:noFill/>
              </a:ln>
            </p:spPr>
            <p:txBody>
              <a:bodyPr spcFirstLastPara="1" wrap="square" lIns="91425" tIns="45700" rIns="91425" bIns="45700" anchor="ctr" anchorCtr="0">
                <a:noAutofit/>
              </a:bodyPr>
              <a:lstStyle/>
              <a:p>
                <a:pPr algn="ctr"/>
                <a:endParaRPr sz="1800">
                  <a:solidFill>
                    <a:srgbClr val="FFFFFF"/>
                  </a:solidFill>
                </a:endParaRPr>
              </a:p>
            </p:txBody>
          </p:sp>
        </p:grpSp>
      </p:grpSp>
    </p:spTree>
    <p:extLst>
      <p:ext uri="{BB962C8B-B14F-4D97-AF65-F5344CB8AC3E}">
        <p14:creationId xmlns:p14="http://schemas.microsoft.com/office/powerpoint/2010/main" val="3971570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Image slide layout">
  <p:cSld name="Image slide layout">
    <p:spTree>
      <p:nvGrpSpPr>
        <p:cNvPr id="1" name="Shape 97"/>
        <p:cNvGrpSpPr/>
        <p:nvPr/>
      </p:nvGrpSpPr>
      <p:grpSpPr>
        <a:xfrm>
          <a:off x="0" y="0"/>
          <a:ext cx="0" cy="0"/>
          <a:chOff x="0" y="0"/>
          <a:chExt cx="0" cy="0"/>
        </a:xfrm>
      </p:grpSpPr>
      <p:sp>
        <p:nvSpPr>
          <p:cNvPr id="98" name="Google Shape;98;p72"/>
          <p:cNvSpPr txBox="1">
            <a:spLocks noGrp="1"/>
          </p:cNvSpPr>
          <p:nvPr>
            <p:ph type="body" idx="1"/>
          </p:nvPr>
        </p:nvSpPr>
        <p:spPr>
          <a:xfrm>
            <a:off x="242649" y="254645"/>
            <a:ext cx="8679898" cy="543185"/>
          </a:xfrm>
          <a:prstGeom prst="rect">
            <a:avLst/>
          </a:prstGeom>
          <a:noFill/>
          <a:ln>
            <a:noFill/>
          </a:ln>
        </p:spPr>
        <p:txBody>
          <a:bodyPr spcFirstLastPara="1" wrap="square" lIns="91400" tIns="45700" rIns="91400"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9" name="Google Shape;99;p72"/>
          <p:cNvSpPr>
            <a:spLocks noGrp="1"/>
          </p:cNvSpPr>
          <p:nvPr>
            <p:ph type="pic" idx="2"/>
          </p:nvPr>
        </p:nvSpPr>
        <p:spPr>
          <a:xfrm>
            <a:off x="571500" y="1187236"/>
            <a:ext cx="2400300" cy="3470501"/>
          </a:xfrm>
          <a:prstGeom prst="rect">
            <a:avLst/>
          </a:prstGeom>
          <a:solidFill>
            <a:srgbClr val="F2F2F2"/>
          </a:solidFill>
          <a:ln>
            <a:noFill/>
          </a:ln>
        </p:spPr>
      </p:sp>
    </p:spTree>
    <p:extLst>
      <p:ext uri="{BB962C8B-B14F-4D97-AF65-F5344CB8AC3E}">
        <p14:creationId xmlns:p14="http://schemas.microsoft.com/office/powerpoint/2010/main" val="28100823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_Image slide layout">
  <p:cSld name="2_Image slide layout">
    <p:spTree>
      <p:nvGrpSpPr>
        <p:cNvPr id="1" name="Shape 100"/>
        <p:cNvGrpSpPr/>
        <p:nvPr/>
      </p:nvGrpSpPr>
      <p:grpSpPr>
        <a:xfrm>
          <a:off x="0" y="0"/>
          <a:ext cx="0" cy="0"/>
          <a:chOff x="0" y="0"/>
          <a:chExt cx="0" cy="0"/>
        </a:xfrm>
      </p:grpSpPr>
      <p:grpSp>
        <p:nvGrpSpPr>
          <p:cNvPr id="101" name="Google Shape;101;p73"/>
          <p:cNvGrpSpPr/>
          <p:nvPr/>
        </p:nvGrpSpPr>
        <p:grpSpPr>
          <a:xfrm>
            <a:off x="203404" y="1394320"/>
            <a:ext cx="3629102" cy="1993946"/>
            <a:chOff x="-548507" y="477868"/>
            <a:chExt cx="11570450" cy="6357177"/>
          </a:xfrm>
        </p:grpSpPr>
        <p:sp>
          <p:nvSpPr>
            <p:cNvPr id="102" name="Google Shape;102;p73"/>
            <p:cNvSpPr/>
            <p:nvPr/>
          </p:nvSpPr>
          <p:spPr>
            <a:xfrm>
              <a:off x="-482765" y="6440599"/>
              <a:ext cx="11438966" cy="394446"/>
            </a:xfrm>
            <a:custGeom>
              <a:avLst/>
              <a:gdLst/>
              <a:ahLst/>
              <a:cxnLst/>
              <a:rect l="l" t="t" r="r" b="b"/>
              <a:pathLst>
                <a:path w="1657350" h="57150" extrusionOk="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spcFirstLastPara="1" wrap="square" lIns="91425" tIns="45700" rIns="91425" bIns="45700" anchor="ctr" anchorCtr="0">
              <a:noAutofit/>
            </a:bodyPr>
            <a:lstStyle/>
            <a:p>
              <a:endParaRPr sz="1800"/>
            </a:p>
          </p:txBody>
        </p:sp>
        <p:sp>
          <p:nvSpPr>
            <p:cNvPr id="103" name="Google Shape;103;p73"/>
            <p:cNvSpPr/>
            <p:nvPr/>
          </p:nvSpPr>
          <p:spPr>
            <a:xfrm>
              <a:off x="700575" y="477868"/>
              <a:ext cx="9072285" cy="5916709"/>
            </a:xfrm>
            <a:custGeom>
              <a:avLst/>
              <a:gdLst/>
              <a:ahLst/>
              <a:cxnLst/>
              <a:rect l="l" t="t" r="r" b="b"/>
              <a:pathLst>
                <a:path w="1314450" h="857250" extrusionOk="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spcFirstLastPara="1" wrap="square" lIns="91425" tIns="45700" rIns="91425" bIns="45700" anchor="ctr" anchorCtr="0">
              <a:noAutofit/>
            </a:bodyPr>
            <a:lstStyle/>
            <a:p>
              <a:endParaRPr sz="1800"/>
            </a:p>
          </p:txBody>
        </p:sp>
        <p:sp>
          <p:nvSpPr>
            <p:cNvPr id="104" name="Google Shape;104;p73"/>
            <p:cNvSpPr/>
            <p:nvPr/>
          </p:nvSpPr>
          <p:spPr>
            <a:xfrm>
              <a:off x="1088451" y="839448"/>
              <a:ext cx="8283390" cy="5062073"/>
            </a:xfrm>
            <a:custGeom>
              <a:avLst/>
              <a:gdLst/>
              <a:ahLst/>
              <a:cxnLst/>
              <a:rect l="l" t="t" r="r" b="b"/>
              <a:pathLst>
                <a:path w="1200150" h="733425" extrusionOk="0">
                  <a:moveTo>
                    <a:pt x="7144" y="7144"/>
                  </a:moveTo>
                  <a:lnTo>
                    <a:pt x="1196816" y="7144"/>
                  </a:lnTo>
                  <a:lnTo>
                    <a:pt x="1196816" y="730091"/>
                  </a:lnTo>
                  <a:lnTo>
                    <a:pt x="7144" y="730091"/>
                  </a:lnTo>
                  <a:close/>
                </a:path>
              </a:pathLst>
            </a:custGeom>
            <a:solidFill>
              <a:srgbClr val="F2F2F2"/>
            </a:solidFill>
            <a:ln>
              <a:noFill/>
            </a:ln>
          </p:spPr>
          <p:txBody>
            <a:bodyPr spcFirstLastPara="1" wrap="square" lIns="91425" tIns="45700" rIns="91425" bIns="45700" anchor="ctr" anchorCtr="0">
              <a:noAutofit/>
            </a:bodyPr>
            <a:lstStyle/>
            <a:p>
              <a:endParaRPr sz="1800"/>
            </a:p>
          </p:txBody>
        </p:sp>
        <p:sp>
          <p:nvSpPr>
            <p:cNvPr id="105" name="Google Shape;105;p73"/>
            <p:cNvSpPr/>
            <p:nvPr/>
          </p:nvSpPr>
          <p:spPr>
            <a:xfrm>
              <a:off x="-548507" y="6164484"/>
              <a:ext cx="11570450" cy="460187"/>
            </a:xfrm>
            <a:custGeom>
              <a:avLst/>
              <a:gdLst/>
              <a:ahLst/>
              <a:cxnLst/>
              <a:rect l="l" t="t" r="r" b="b"/>
              <a:pathLst>
                <a:path w="1676400" h="66675" extrusionOk="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spcFirstLastPara="1" wrap="square" lIns="91425" tIns="45700" rIns="91425" bIns="45700" anchor="ctr" anchorCtr="0">
              <a:noAutofit/>
            </a:bodyPr>
            <a:lstStyle/>
            <a:p>
              <a:endParaRPr sz="1800"/>
            </a:p>
          </p:txBody>
        </p:sp>
        <p:sp>
          <p:nvSpPr>
            <p:cNvPr id="106" name="Google Shape;106;p73"/>
            <p:cNvSpPr/>
            <p:nvPr/>
          </p:nvSpPr>
          <p:spPr>
            <a:xfrm>
              <a:off x="4438629" y="6215033"/>
              <a:ext cx="1618413" cy="184076"/>
            </a:xfrm>
            <a:custGeom>
              <a:avLst/>
              <a:gdLst/>
              <a:ahLst/>
              <a:cxnLst/>
              <a:rect l="l" t="t" r="r" b="b"/>
              <a:pathLst>
                <a:path w="1618413" h="184076" extrusionOk="0">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spcFirstLastPara="1" wrap="square" lIns="91425" tIns="45700" rIns="91425" bIns="45700" anchor="ctr" anchorCtr="0">
              <a:noAutofit/>
            </a:bodyPr>
            <a:lstStyle/>
            <a:p>
              <a:endParaRPr sz="1800"/>
            </a:p>
          </p:txBody>
        </p:sp>
        <p:grpSp>
          <p:nvGrpSpPr>
            <p:cNvPr id="107" name="Google Shape;107;p73"/>
            <p:cNvGrpSpPr/>
            <p:nvPr/>
          </p:nvGrpSpPr>
          <p:grpSpPr>
            <a:xfrm>
              <a:off x="1606" y="6382978"/>
              <a:ext cx="413937" cy="115242"/>
              <a:chOff x="5955" y="6353672"/>
              <a:chExt cx="413937" cy="115242"/>
            </a:xfrm>
          </p:grpSpPr>
          <p:sp>
            <p:nvSpPr>
              <p:cNvPr id="108" name="Google Shape;108;p73"/>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109" name="Google Shape;109;p73"/>
              <p:cNvSpPr/>
              <p:nvPr/>
            </p:nvSpPr>
            <p:spPr>
              <a:xfrm>
                <a:off x="99417" y="6382279"/>
                <a:ext cx="227012"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algn="ctr"/>
                <a:endParaRPr sz="1800">
                  <a:solidFill>
                    <a:srgbClr val="FFFFFF"/>
                  </a:solidFill>
                </a:endParaRPr>
              </a:p>
            </p:txBody>
          </p:sp>
        </p:grpSp>
        <p:grpSp>
          <p:nvGrpSpPr>
            <p:cNvPr id="110" name="Google Shape;110;p73"/>
            <p:cNvGrpSpPr/>
            <p:nvPr/>
          </p:nvGrpSpPr>
          <p:grpSpPr>
            <a:xfrm>
              <a:off x="9855291" y="6381600"/>
              <a:ext cx="885989" cy="115242"/>
              <a:chOff x="5955" y="6353672"/>
              <a:chExt cx="413937" cy="115242"/>
            </a:xfrm>
          </p:grpSpPr>
          <p:sp>
            <p:nvSpPr>
              <p:cNvPr id="111" name="Google Shape;111;p73"/>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112" name="Google Shape;112;p73"/>
              <p:cNvSpPr/>
              <p:nvPr/>
            </p:nvSpPr>
            <p:spPr>
              <a:xfrm>
                <a:off x="84761" y="6382279"/>
                <a:ext cx="256326"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algn="ctr"/>
                <a:endParaRPr sz="1800">
                  <a:solidFill>
                    <a:srgbClr val="FFFFFF"/>
                  </a:solidFill>
                </a:endParaRPr>
              </a:p>
            </p:txBody>
          </p:sp>
        </p:grpSp>
        <p:sp>
          <p:nvSpPr>
            <p:cNvPr id="113" name="Google Shape;113;p73"/>
            <p:cNvSpPr/>
            <p:nvPr/>
          </p:nvSpPr>
          <p:spPr>
            <a:xfrm>
              <a:off x="3892805" y="496953"/>
              <a:ext cx="5479036" cy="5431217"/>
            </a:xfrm>
            <a:custGeom>
              <a:avLst/>
              <a:gdLst/>
              <a:ahLst/>
              <a:cxnLst/>
              <a:rect l="l" t="t" r="r" b="b"/>
              <a:pathLst>
                <a:path w="3976489" h="4035268" extrusionOk="0">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spcFirstLastPara="1" wrap="square" lIns="91425" tIns="45700" rIns="91425" bIns="45700" anchor="ctr" anchorCtr="0">
              <a:noAutofit/>
            </a:bodyPr>
            <a:lstStyle/>
            <a:p>
              <a:endParaRPr sz="1800"/>
            </a:p>
          </p:txBody>
        </p:sp>
      </p:grpSp>
      <p:sp>
        <p:nvSpPr>
          <p:cNvPr id="114" name="Google Shape;114;p73"/>
          <p:cNvSpPr>
            <a:spLocks noGrp="1"/>
          </p:cNvSpPr>
          <p:nvPr>
            <p:ph type="pic" idx="2"/>
          </p:nvPr>
        </p:nvSpPr>
        <p:spPr>
          <a:xfrm>
            <a:off x="727415" y="1504920"/>
            <a:ext cx="2569687" cy="1586092"/>
          </a:xfrm>
          <a:prstGeom prst="rect">
            <a:avLst/>
          </a:prstGeom>
          <a:solidFill>
            <a:srgbClr val="F2F2F2"/>
          </a:solidFill>
          <a:ln>
            <a:noFill/>
          </a:ln>
        </p:spPr>
      </p:sp>
      <p:sp>
        <p:nvSpPr>
          <p:cNvPr id="115" name="Google Shape;115;p73"/>
          <p:cNvSpPr txBox="1">
            <a:spLocks noGrp="1"/>
          </p:cNvSpPr>
          <p:nvPr>
            <p:ph type="body" idx="1"/>
          </p:nvPr>
        </p:nvSpPr>
        <p:spPr>
          <a:xfrm>
            <a:off x="242649" y="254645"/>
            <a:ext cx="8679898" cy="543185"/>
          </a:xfrm>
          <a:prstGeom prst="rect">
            <a:avLst/>
          </a:prstGeom>
          <a:noFill/>
          <a:ln>
            <a:noFill/>
          </a:ln>
        </p:spPr>
        <p:txBody>
          <a:bodyPr spcFirstLastPara="1" wrap="square" lIns="91400" tIns="45700" rIns="91400"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 name="Google Shape;116;p73"/>
          <p:cNvSpPr>
            <a:spLocks noGrp="1"/>
          </p:cNvSpPr>
          <p:nvPr>
            <p:ph type="pic" idx="3"/>
          </p:nvPr>
        </p:nvSpPr>
        <p:spPr>
          <a:xfrm>
            <a:off x="2585869" y="1136070"/>
            <a:ext cx="2813394" cy="1586092"/>
          </a:xfrm>
          <a:prstGeom prst="rect">
            <a:avLst/>
          </a:prstGeom>
          <a:solidFill>
            <a:srgbClr val="F2F2F2"/>
          </a:solidFill>
          <a:ln>
            <a:noFill/>
          </a:ln>
        </p:spPr>
      </p:sp>
      <p:sp>
        <p:nvSpPr>
          <p:cNvPr id="117" name="Google Shape;117;p73"/>
          <p:cNvSpPr>
            <a:spLocks noGrp="1"/>
          </p:cNvSpPr>
          <p:nvPr>
            <p:ph type="pic" idx="4"/>
          </p:nvPr>
        </p:nvSpPr>
        <p:spPr>
          <a:xfrm>
            <a:off x="4866869" y="2053268"/>
            <a:ext cx="704503" cy="1140528"/>
          </a:xfrm>
          <a:prstGeom prst="rect">
            <a:avLst/>
          </a:prstGeom>
          <a:solidFill>
            <a:srgbClr val="F2F2F2"/>
          </a:solidFill>
          <a:ln>
            <a:noFill/>
          </a:ln>
        </p:spPr>
      </p:sp>
      <p:sp>
        <p:nvSpPr>
          <p:cNvPr id="118" name="Google Shape;118;p73"/>
          <p:cNvSpPr/>
          <p:nvPr/>
        </p:nvSpPr>
        <p:spPr>
          <a:xfrm>
            <a:off x="0" y="3567243"/>
            <a:ext cx="9144000" cy="1589045"/>
          </a:xfrm>
          <a:prstGeom prst="rect">
            <a:avLst/>
          </a:prstGeom>
          <a:solidFill>
            <a:schemeClr val="accent1"/>
          </a:solidFill>
          <a:ln w="12700" cap="flat" cmpd="sng">
            <a:solidFill>
              <a:srgbClr val="364347"/>
            </a:solidFill>
            <a:prstDash val="solid"/>
            <a:miter lim="800000"/>
            <a:headEnd type="none" w="sm" len="sm"/>
            <a:tailEnd type="none" w="sm" len="sm"/>
          </a:ln>
        </p:spPr>
        <p:txBody>
          <a:bodyPr spcFirstLastPara="1" wrap="square" lIns="91400" tIns="45700" rIns="91400" bIns="45700" anchor="ctr" anchorCtr="0">
            <a:noAutofit/>
          </a:bodyPr>
          <a:lstStyle/>
          <a:p>
            <a:pPr algn="ctr"/>
            <a:endParaRPr sz="1800">
              <a:solidFill>
                <a:srgbClr val="FFFFFF"/>
              </a:solidFill>
            </a:endParaRPr>
          </a:p>
        </p:txBody>
      </p:sp>
    </p:spTree>
    <p:extLst>
      <p:ext uri="{BB962C8B-B14F-4D97-AF65-F5344CB8AC3E}">
        <p14:creationId xmlns:p14="http://schemas.microsoft.com/office/powerpoint/2010/main" val="35364246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_Image slide layout">
  <p:cSld name="1_Image slide layout">
    <p:spTree>
      <p:nvGrpSpPr>
        <p:cNvPr id="1" name="Shape 119"/>
        <p:cNvGrpSpPr/>
        <p:nvPr/>
      </p:nvGrpSpPr>
      <p:grpSpPr>
        <a:xfrm>
          <a:off x="0" y="0"/>
          <a:ext cx="0" cy="0"/>
          <a:chOff x="0" y="0"/>
          <a:chExt cx="0" cy="0"/>
        </a:xfrm>
      </p:grpSpPr>
      <p:sp>
        <p:nvSpPr>
          <p:cNvPr id="120" name="Google Shape;120;p74"/>
          <p:cNvSpPr/>
          <p:nvPr/>
        </p:nvSpPr>
        <p:spPr>
          <a:xfrm>
            <a:off x="12" y="707027"/>
            <a:ext cx="6143017" cy="4436485"/>
          </a:xfrm>
          <a:custGeom>
            <a:avLst/>
            <a:gdLst/>
            <a:ahLst/>
            <a:cxnLst/>
            <a:rect l="l" t="t" r="r" b="b"/>
            <a:pathLst>
              <a:path w="7960468" h="5749047" extrusionOk="0">
                <a:moveTo>
                  <a:pt x="1864468" y="0"/>
                </a:moveTo>
                <a:lnTo>
                  <a:pt x="7960468" y="5749047"/>
                </a:lnTo>
                <a:lnTo>
                  <a:pt x="6404991" y="5749047"/>
                </a:lnTo>
                <a:lnTo>
                  <a:pt x="1864468" y="1466948"/>
                </a:lnTo>
                <a:close/>
                <a:moveTo>
                  <a:pt x="0" y="0"/>
                </a:moveTo>
                <a:lnTo>
                  <a:pt x="6096000" y="5749047"/>
                </a:lnTo>
                <a:lnTo>
                  <a:pt x="0" y="5749047"/>
                </a:lnTo>
                <a:close/>
              </a:path>
            </a:pathLst>
          </a:custGeom>
          <a:solidFill>
            <a:srgbClr val="D7DFE1"/>
          </a:solidFill>
          <a:ln>
            <a:noFill/>
          </a:ln>
        </p:spPr>
        <p:txBody>
          <a:bodyPr spcFirstLastPara="1" wrap="square" lIns="91400" tIns="45700" rIns="91400" bIns="45700" anchor="ctr" anchorCtr="0">
            <a:noAutofit/>
          </a:bodyPr>
          <a:lstStyle/>
          <a:p>
            <a:pPr algn="ctr"/>
            <a:endParaRPr sz="1800">
              <a:solidFill>
                <a:srgbClr val="FFFFFF"/>
              </a:solidFill>
            </a:endParaRPr>
          </a:p>
        </p:txBody>
      </p:sp>
      <p:sp>
        <p:nvSpPr>
          <p:cNvPr id="121" name="Google Shape;121;p74"/>
          <p:cNvSpPr>
            <a:spLocks noGrp="1"/>
          </p:cNvSpPr>
          <p:nvPr>
            <p:ph type="pic" idx="2"/>
          </p:nvPr>
        </p:nvSpPr>
        <p:spPr>
          <a:xfrm>
            <a:off x="5" y="831729"/>
            <a:ext cx="5970351" cy="4311785"/>
          </a:xfrm>
          <a:prstGeom prst="rect">
            <a:avLst/>
          </a:prstGeom>
          <a:solidFill>
            <a:srgbClr val="F2F2F2"/>
          </a:solidFill>
          <a:ln>
            <a:noFill/>
          </a:ln>
        </p:spPr>
      </p:sp>
    </p:spTree>
    <p:extLst>
      <p:ext uri="{BB962C8B-B14F-4D97-AF65-F5344CB8AC3E}">
        <p14:creationId xmlns:p14="http://schemas.microsoft.com/office/powerpoint/2010/main" val="25506525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3_Image slide layout">
  <p:cSld name="3_Image slide layout">
    <p:spTree>
      <p:nvGrpSpPr>
        <p:cNvPr id="1" name="Shape 122"/>
        <p:cNvGrpSpPr/>
        <p:nvPr/>
      </p:nvGrpSpPr>
      <p:grpSpPr>
        <a:xfrm>
          <a:off x="0" y="0"/>
          <a:ext cx="0" cy="0"/>
          <a:chOff x="0" y="0"/>
          <a:chExt cx="0" cy="0"/>
        </a:xfrm>
      </p:grpSpPr>
      <p:sp>
        <p:nvSpPr>
          <p:cNvPr id="123" name="Google Shape;123;p75"/>
          <p:cNvSpPr>
            <a:spLocks noGrp="1"/>
          </p:cNvSpPr>
          <p:nvPr>
            <p:ph type="pic" idx="2"/>
          </p:nvPr>
        </p:nvSpPr>
        <p:spPr>
          <a:xfrm>
            <a:off x="2266713" y="1016083"/>
            <a:ext cx="4612720" cy="2586038"/>
          </a:xfrm>
          <a:prstGeom prst="rect">
            <a:avLst/>
          </a:prstGeom>
          <a:solidFill>
            <a:srgbClr val="F2F2F2"/>
          </a:solidFill>
          <a:ln>
            <a:noFill/>
          </a:ln>
        </p:spPr>
      </p:sp>
      <p:sp>
        <p:nvSpPr>
          <p:cNvPr id="124" name="Google Shape;124;p75"/>
          <p:cNvSpPr>
            <a:spLocks noGrp="1"/>
          </p:cNvSpPr>
          <p:nvPr>
            <p:ph type="pic" idx="3"/>
          </p:nvPr>
        </p:nvSpPr>
        <p:spPr>
          <a:xfrm>
            <a:off x="396480" y="1016083"/>
            <a:ext cx="3321844" cy="2586038"/>
          </a:xfrm>
          <a:prstGeom prst="rect">
            <a:avLst/>
          </a:prstGeom>
          <a:solidFill>
            <a:srgbClr val="F2F2F2"/>
          </a:solidFill>
          <a:ln>
            <a:noFill/>
          </a:ln>
        </p:spPr>
      </p:sp>
      <p:sp>
        <p:nvSpPr>
          <p:cNvPr id="125" name="Google Shape;125;p75"/>
          <p:cNvSpPr>
            <a:spLocks noGrp="1"/>
          </p:cNvSpPr>
          <p:nvPr>
            <p:ph type="pic" idx="4"/>
          </p:nvPr>
        </p:nvSpPr>
        <p:spPr>
          <a:xfrm>
            <a:off x="5427113" y="1016083"/>
            <a:ext cx="3319701" cy="2586038"/>
          </a:xfrm>
          <a:prstGeom prst="rect">
            <a:avLst/>
          </a:prstGeom>
          <a:solidFill>
            <a:srgbClr val="F2F2F2"/>
          </a:solidFill>
          <a:ln>
            <a:noFill/>
          </a:ln>
        </p:spPr>
      </p:sp>
      <p:sp>
        <p:nvSpPr>
          <p:cNvPr id="126" name="Google Shape;126;p75"/>
          <p:cNvSpPr txBox="1">
            <a:spLocks noGrp="1"/>
          </p:cNvSpPr>
          <p:nvPr>
            <p:ph type="body" idx="1"/>
          </p:nvPr>
        </p:nvSpPr>
        <p:spPr>
          <a:xfrm>
            <a:off x="242649" y="254645"/>
            <a:ext cx="8679898" cy="543185"/>
          </a:xfrm>
          <a:prstGeom prst="rect">
            <a:avLst/>
          </a:prstGeom>
          <a:noFill/>
          <a:ln>
            <a:noFill/>
          </a:ln>
        </p:spPr>
        <p:txBody>
          <a:bodyPr spcFirstLastPara="1" wrap="square" lIns="91400" tIns="45700" rIns="91400"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1180737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4_Image slide layout">
  <p:cSld name="4_Image slide layout">
    <p:spTree>
      <p:nvGrpSpPr>
        <p:cNvPr id="1" name="Shape 127"/>
        <p:cNvGrpSpPr/>
        <p:nvPr/>
      </p:nvGrpSpPr>
      <p:grpSpPr>
        <a:xfrm>
          <a:off x="0" y="0"/>
          <a:ext cx="0" cy="0"/>
          <a:chOff x="0" y="0"/>
          <a:chExt cx="0" cy="0"/>
        </a:xfrm>
      </p:grpSpPr>
      <p:sp>
        <p:nvSpPr>
          <p:cNvPr id="128" name="Google Shape;128;p76"/>
          <p:cNvSpPr>
            <a:spLocks noGrp="1"/>
          </p:cNvSpPr>
          <p:nvPr>
            <p:ph type="pic" idx="2"/>
          </p:nvPr>
        </p:nvSpPr>
        <p:spPr>
          <a:xfrm>
            <a:off x="3318438" y="8543"/>
            <a:ext cx="5825562" cy="5083197"/>
          </a:xfrm>
          <a:prstGeom prst="rect">
            <a:avLst/>
          </a:prstGeom>
          <a:solidFill>
            <a:srgbClr val="F2F2F2"/>
          </a:solidFill>
          <a:ln>
            <a:noFill/>
          </a:ln>
        </p:spPr>
      </p:sp>
    </p:spTree>
    <p:extLst>
      <p:ext uri="{BB962C8B-B14F-4D97-AF65-F5344CB8AC3E}">
        <p14:creationId xmlns:p14="http://schemas.microsoft.com/office/powerpoint/2010/main" val="29507167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5_Image slide layout">
  <p:cSld name="5_Image slide layout">
    <p:spTree>
      <p:nvGrpSpPr>
        <p:cNvPr id="1" name="Shape 129"/>
        <p:cNvGrpSpPr/>
        <p:nvPr/>
      </p:nvGrpSpPr>
      <p:grpSpPr>
        <a:xfrm>
          <a:off x="0" y="0"/>
          <a:ext cx="0" cy="0"/>
          <a:chOff x="0" y="0"/>
          <a:chExt cx="0" cy="0"/>
        </a:xfrm>
      </p:grpSpPr>
      <p:sp>
        <p:nvSpPr>
          <p:cNvPr id="130" name="Google Shape;130;p77"/>
          <p:cNvSpPr>
            <a:spLocks noGrp="1"/>
          </p:cNvSpPr>
          <p:nvPr>
            <p:ph type="pic" idx="2"/>
          </p:nvPr>
        </p:nvSpPr>
        <p:spPr>
          <a:xfrm>
            <a:off x="396489" y="413887"/>
            <a:ext cx="3988265" cy="3139153"/>
          </a:xfrm>
          <a:prstGeom prst="rect">
            <a:avLst/>
          </a:prstGeom>
          <a:solidFill>
            <a:srgbClr val="F2F2F2"/>
          </a:solidFill>
          <a:ln>
            <a:noFill/>
          </a:ln>
        </p:spPr>
      </p:sp>
      <p:sp>
        <p:nvSpPr>
          <p:cNvPr id="131" name="Google Shape;131;p77"/>
          <p:cNvSpPr>
            <a:spLocks noGrp="1"/>
          </p:cNvSpPr>
          <p:nvPr>
            <p:ph type="pic" idx="3"/>
          </p:nvPr>
        </p:nvSpPr>
        <p:spPr>
          <a:xfrm>
            <a:off x="4759270" y="1600662"/>
            <a:ext cx="3988265" cy="3139153"/>
          </a:xfrm>
          <a:prstGeom prst="rect">
            <a:avLst/>
          </a:prstGeom>
          <a:solidFill>
            <a:srgbClr val="F2F2F2"/>
          </a:solidFill>
          <a:ln>
            <a:noFill/>
          </a:ln>
        </p:spPr>
      </p:sp>
    </p:spTree>
    <p:extLst>
      <p:ext uri="{BB962C8B-B14F-4D97-AF65-F5344CB8AC3E}">
        <p14:creationId xmlns:p14="http://schemas.microsoft.com/office/powerpoint/2010/main" val="32822646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9_Image slide layout">
  <p:cSld name="9_Image slide layout">
    <p:spTree>
      <p:nvGrpSpPr>
        <p:cNvPr id="1" name="Shape 132"/>
        <p:cNvGrpSpPr/>
        <p:nvPr/>
      </p:nvGrpSpPr>
      <p:grpSpPr>
        <a:xfrm>
          <a:off x="0" y="0"/>
          <a:ext cx="0" cy="0"/>
          <a:chOff x="0" y="0"/>
          <a:chExt cx="0" cy="0"/>
        </a:xfrm>
      </p:grpSpPr>
      <p:sp>
        <p:nvSpPr>
          <p:cNvPr id="133" name="Google Shape;133;p78"/>
          <p:cNvSpPr>
            <a:spLocks noGrp="1"/>
          </p:cNvSpPr>
          <p:nvPr>
            <p:ph type="pic" idx="2"/>
          </p:nvPr>
        </p:nvSpPr>
        <p:spPr>
          <a:xfrm>
            <a:off x="5" y="0"/>
            <a:ext cx="7133601" cy="5143500"/>
          </a:xfrm>
          <a:prstGeom prst="rect">
            <a:avLst/>
          </a:prstGeom>
          <a:solidFill>
            <a:srgbClr val="F2F2F2"/>
          </a:solidFill>
          <a:ln>
            <a:noFill/>
          </a:ln>
        </p:spPr>
      </p:sp>
    </p:spTree>
    <p:extLst>
      <p:ext uri="{BB962C8B-B14F-4D97-AF65-F5344CB8AC3E}">
        <p14:creationId xmlns:p14="http://schemas.microsoft.com/office/powerpoint/2010/main" val="61040870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10_Image slide layout">
  <p:cSld name="10_Image slide layout">
    <p:spTree>
      <p:nvGrpSpPr>
        <p:cNvPr id="1" name="Shape 134"/>
        <p:cNvGrpSpPr/>
        <p:nvPr/>
      </p:nvGrpSpPr>
      <p:grpSpPr>
        <a:xfrm>
          <a:off x="0" y="0"/>
          <a:ext cx="0" cy="0"/>
          <a:chOff x="0" y="0"/>
          <a:chExt cx="0" cy="0"/>
        </a:xfrm>
      </p:grpSpPr>
      <p:sp>
        <p:nvSpPr>
          <p:cNvPr id="135" name="Google Shape;135;p79"/>
          <p:cNvSpPr>
            <a:spLocks noGrp="1"/>
          </p:cNvSpPr>
          <p:nvPr>
            <p:ph type="pic" idx="2"/>
          </p:nvPr>
        </p:nvSpPr>
        <p:spPr>
          <a:xfrm>
            <a:off x="487110" y="868195"/>
            <a:ext cx="8169780" cy="3407114"/>
          </a:xfrm>
          <a:prstGeom prst="rect">
            <a:avLst/>
          </a:prstGeom>
          <a:solidFill>
            <a:srgbClr val="F2F2F2"/>
          </a:solidFill>
          <a:ln>
            <a:noFill/>
          </a:ln>
        </p:spPr>
      </p:sp>
    </p:spTree>
    <p:extLst>
      <p:ext uri="{BB962C8B-B14F-4D97-AF65-F5344CB8AC3E}">
        <p14:creationId xmlns:p14="http://schemas.microsoft.com/office/powerpoint/2010/main" val="2684638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Image slide layout">
  <p:cSld name="2_Image slide layout">
    <p:spTree>
      <p:nvGrpSpPr>
        <p:cNvPr id="1" name="Shape 96"/>
        <p:cNvGrpSpPr/>
        <p:nvPr/>
      </p:nvGrpSpPr>
      <p:grpSpPr>
        <a:xfrm>
          <a:off x="0" y="0"/>
          <a:ext cx="0" cy="0"/>
          <a:chOff x="0" y="0"/>
          <a:chExt cx="0" cy="0"/>
        </a:xfrm>
      </p:grpSpPr>
      <p:grpSp>
        <p:nvGrpSpPr>
          <p:cNvPr id="97" name="Google Shape;97;p73"/>
          <p:cNvGrpSpPr/>
          <p:nvPr/>
        </p:nvGrpSpPr>
        <p:grpSpPr>
          <a:xfrm>
            <a:off x="203404" y="1394320"/>
            <a:ext cx="3629102" cy="1993946"/>
            <a:chOff x="-548507" y="477868"/>
            <a:chExt cx="11570450" cy="6357177"/>
          </a:xfrm>
        </p:grpSpPr>
        <p:sp>
          <p:nvSpPr>
            <p:cNvPr id="98" name="Google Shape;98;p73"/>
            <p:cNvSpPr/>
            <p:nvPr/>
          </p:nvSpPr>
          <p:spPr>
            <a:xfrm>
              <a:off x="-482765" y="6440599"/>
              <a:ext cx="11438966" cy="394446"/>
            </a:xfrm>
            <a:custGeom>
              <a:avLst/>
              <a:gdLst/>
              <a:ahLst/>
              <a:cxnLst/>
              <a:rect l="l" t="t" r="r" b="b"/>
              <a:pathLst>
                <a:path w="1657350" h="57150" extrusionOk="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9" name="Google Shape;99;p73"/>
            <p:cNvSpPr/>
            <p:nvPr/>
          </p:nvSpPr>
          <p:spPr>
            <a:xfrm>
              <a:off x="700575" y="477868"/>
              <a:ext cx="9072285" cy="5916709"/>
            </a:xfrm>
            <a:custGeom>
              <a:avLst/>
              <a:gdLst/>
              <a:ahLst/>
              <a:cxnLst/>
              <a:rect l="l" t="t" r="r" b="b"/>
              <a:pathLst>
                <a:path w="1314450" h="857250" extrusionOk="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0" name="Google Shape;100;p73"/>
            <p:cNvSpPr/>
            <p:nvPr/>
          </p:nvSpPr>
          <p:spPr>
            <a:xfrm>
              <a:off x="1088451" y="839448"/>
              <a:ext cx="8283390" cy="5062073"/>
            </a:xfrm>
            <a:custGeom>
              <a:avLst/>
              <a:gdLst/>
              <a:ahLst/>
              <a:cxnLst/>
              <a:rect l="l" t="t" r="r" b="b"/>
              <a:pathLst>
                <a:path w="1200150" h="733425" extrusionOk="0">
                  <a:moveTo>
                    <a:pt x="7144" y="7144"/>
                  </a:moveTo>
                  <a:lnTo>
                    <a:pt x="1196816" y="7144"/>
                  </a:lnTo>
                  <a:lnTo>
                    <a:pt x="1196816" y="730091"/>
                  </a:lnTo>
                  <a:lnTo>
                    <a:pt x="7144" y="730091"/>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1" name="Google Shape;101;p73"/>
            <p:cNvSpPr/>
            <p:nvPr/>
          </p:nvSpPr>
          <p:spPr>
            <a:xfrm>
              <a:off x="-548507" y="6164484"/>
              <a:ext cx="11570450" cy="460187"/>
            </a:xfrm>
            <a:custGeom>
              <a:avLst/>
              <a:gdLst/>
              <a:ahLst/>
              <a:cxnLst/>
              <a:rect l="l" t="t" r="r" b="b"/>
              <a:pathLst>
                <a:path w="1676400" h="66675" extrusionOk="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2" name="Google Shape;102;p73"/>
            <p:cNvSpPr/>
            <p:nvPr/>
          </p:nvSpPr>
          <p:spPr>
            <a:xfrm>
              <a:off x="4438629" y="6215033"/>
              <a:ext cx="1618413" cy="184076"/>
            </a:xfrm>
            <a:custGeom>
              <a:avLst/>
              <a:gdLst/>
              <a:ahLst/>
              <a:cxnLst/>
              <a:rect l="l" t="t" r="r" b="b"/>
              <a:pathLst>
                <a:path w="1618413" h="184076" extrusionOk="0">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103" name="Google Shape;103;p73"/>
            <p:cNvGrpSpPr/>
            <p:nvPr/>
          </p:nvGrpSpPr>
          <p:grpSpPr>
            <a:xfrm>
              <a:off x="1606" y="6382978"/>
              <a:ext cx="413937" cy="115242"/>
              <a:chOff x="5955" y="6353672"/>
              <a:chExt cx="413937" cy="115242"/>
            </a:xfrm>
          </p:grpSpPr>
          <p:sp>
            <p:nvSpPr>
              <p:cNvPr id="104" name="Google Shape;104;p73"/>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05" name="Google Shape;105;p73"/>
              <p:cNvSpPr/>
              <p:nvPr/>
            </p:nvSpPr>
            <p:spPr>
              <a:xfrm>
                <a:off x="99417" y="6382279"/>
                <a:ext cx="227012"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106" name="Google Shape;106;p73"/>
            <p:cNvGrpSpPr/>
            <p:nvPr/>
          </p:nvGrpSpPr>
          <p:grpSpPr>
            <a:xfrm>
              <a:off x="9855291" y="6381600"/>
              <a:ext cx="885989" cy="115242"/>
              <a:chOff x="5955" y="6353672"/>
              <a:chExt cx="413937" cy="115242"/>
            </a:xfrm>
          </p:grpSpPr>
          <p:sp>
            <p:nvSpPr>
              <p:cNvPr id="107" name="Google Shape;107;p73"/>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08" name="Google Shape;108;p73"/>
              <p:cNvSpPr/>
              <p:nvPr/>
            </p:nvSpPr>
            <p:spPr>
              <a:xfrm>
                <a:off x="84761" y="6382279"/>
                <a:ext cx="256326"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sp>
          <p:nvSpPr>
            <p:cNvPr id="109" name="Google Shape;109;p73"/>
            <p:cNvSpPr/>
            <p:nvPr/>
          </p:nvSpPr>
          <p:spPr>
            <a:xfrm>
              <a:off x="3892805" y="496953"/>
              <a:ext cx="5479036" cy="5431217"/>
            </a:xfrm>
            <a:custGeom>
              <a:avLst/>
              <a:gdLst/>
              <a:ahLst/>
              <a:cxnLst/>
              <a:rect l="l" t="t" r="r" b="b"/>
              <a:pathLst>
                <a:path w="3976489" h="4035268" extrusionOk="0">
                  <a:moveTo>
                    <a:pt x="2473335" y="0"/>
                  </a:moveTo>
                  <a:lnTo>
                    <a:pt x="3976489" y="10635"/>
                  </a:lnTo>
                  <a:cubicBezTo>
                    <a:pt x="3973762" y="1342950"/>
                    <a:pt x="3971034" y="2702953"/>
                    <a:pt x="3968307" y="4035268"/>
                  </a:cubicBezTo>
                  <a:lnTo>
                    <a:pt x="0" y="4035268"/>
                  </a:lnTo>
                </a:path>
              </a:pathLst>
            </a:custGeom>
            <a:solidFill>
              <a:srgbClr val="999999">
                <a:alpha val="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10" name="Google Shape;110;p73"/>
          <p:cNvSpPr>
            <a:spLocks noGrp="1"/>
          </p:cNvSpPr>
          <p:nvPr>
            <p:ph type="pic" idx="2"/>
          </p:nvPr>
        </p:nvSpPr>
        <p:spPr>
          <a:xfrm>
            <a:off x="727415" y="1504920"/>
            <a:ext cx="2569687" cy="1586092"/>
          </a:xfrm>
          <a:prstGeom prst="rect">
            <a:avLst/>
          </a:prstGeom>
          <a:solidFill>
            <a:srgbClr val="F2F2F2"/>
          </a:solidFill>
          <a:ln>
            <a:noFill/>
          </a:ln>
        </p:spPr>
      </p:sp>
      <p:sp>
        <p:nvSpPr>
          <p:cNvPr id="111" name="Google Shape;111;p73"/>
          <p:cNvSpPr txBox="1">
            <a:spLocks noGrp="1"/>
          </p:cNvSpPr>
          <p:nvPr>
            <p:ph type="body" idx="1"/>
          </p:nvPr>
        </p:nvSpPr>
        <p:spPr>
          <a:xfrm>
            <a:off x="242649" y="254645"/>
            <a:ext cx="8679898" cy="543185"/>
          </a:xfrm>
          <a:prstGeom prst="rect">
            <a:avLst/>
          </a:prstGeom>
          <a:noFill/>
          <a:ln>
            <a:noFill/>
          </a:ln>
        </p:spPr>
        <p:txBody>
          <a:bodyPr spcFirstLastPara="1" wrap="square" lIns="91400" tIns="45700" rIns="91400"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2" name="Google Shape;112;p73"/>
          <p:cNvSpPr>
            <a:spLocks noGrp="1"/>
          </p:cNvSpPr>
          <p:nvPr>
            <p:ph type="pic" idx="3"/>
          </p:nvPr>
        </p:nvSpPr>
        <p:spPr>
          <a:xfrm>
            <a:off x="2585869" y="1136070"/>
            <a:ext cx="2813394" cy="1586092"/>
          </a:xfrm>
          <a:prstGeom prst="rect">
            <a:avLst/>
          </a:prstGeom>
          <a:solidFill>
            <a:srgbClr val="F2F2F2"/>
          </a:solidFill>
          <a:ln>
            <a:noFill/>
          </a:ln>
        </p:spPr>
      </p:sp>
      <p:sp>
        <p:nvSpPr>
          <p:cNvPr id="113" name="Google Shape;113;p73"/>
          <p:cNvSpPr>
            <a:spLocks noGrp="1"/>
          </p:cNvSpPr>
          <p:nvPr>
            <p:ph type="pic" idx="4"/>
          </p:nvPr>
        </p:nvSpPr>
        <p:spPr>
          <a:xfrm>
            <a:off x="4866869" y="2053268"/>
            <a:ext cx="704503" cy="1140528"/>
          </a:xfrm>
          <a:prstGeom prst="rect">
            <a:avLst/>
          </a:prstGeom>
          <a:solidFill>
            <a:srgbClr val="F2F2F2"/>
          </a:solidFill>
          <a:ln>
            <a:noFill/>
          </a:ln>
        </p:spPr>
      </p:sp>
      <p:sp>
        <p:nvSpPr>
          <p:cNvPr id="114" name="Google Shape;114;p73"/>
          <p:cNvSpPr/>
          <p:nvPr/>
        </p:nvSpPr>
        <p:spPr>
          <a:xfrm>
            <a:off x="0" y="3567243"/>
            <a:ext cx="9144000" cy="1589045"/>
          </a:xfrm>
          <a:prstGeom prst="rect">
            <a:avLst/>
          </a:prstGeom>
          <a:solidFill>
            <a:schemeClr val="accent1"/>
          </a:solidFill>
          <a:ln w="12700" cap="flat" cmpd="sng">
            <a:solidFill>
              <a:srgbClr val="364347"/>
            </a:solidFill>
            <a:prstDash val="solid"/>
            <a:miter lim="800000"/>
            <a:headEnd type="none" w="sm" len="sm"/>
            <a:tailEnd type="none" w="sm" len="sm"/>
          </a:ln>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6_Image slide layout">
  <p:cSld name="6_Image slide layout">
    <p:spTree>
      <p:nvGrpSpPr>
        <p:cNvPr id="1" name="Shape 136"/>
        <p:cNvGrpSpPr/>
        <p:nvPr/>
      </p:nvGrpSpPr>
      <p:grpSpPr>
        <a:xfrm>
          <a:off x="0" y="0"/>
          <a:ext cx="0" cy="0"/>
          <a:chOff x="0" y="0"/>
          <a:chExt cx="0" cy="0"/>
        </a:xfrm>
      </p:grpSpPr>
      <p:sp>
        <p:nvSpPr>
          <p:cNvPr id="137" name="Google Shape;137;p80"/>
          <p:cNvSpPr/>
          <p:nvPr/>
        </p:nvSpPr>
        <p:spPr>
          <a:xfrm>
            <a:off x="620139" y="12"/>
            <a:ext cx="3421704" cy="3129875"/>
          </a:xfrm>
          <a:prstGeom prst="rect">
            <a:avLst/>
          </a:prstGeom>
          <a:solidFill>
            <a:schemeClr val="accent1"/>
          </a:solidFill>
          <a:ln>
            <a:noFill/>
          </a:ln>
        </p:spPr>
        <p:txBody>
          <a:bodyPr spcFirstLastPara="1" wrap="square" lIns="91400" tIns="45700" rIns="91400" bIns="45700" anchor="ctr" anchorCtr="0">
            <a:noAutofit/>
          </a:bodyPr>
          <a:lstStyle/>
          <a:p>
            <a:pPr algn="ctr"/>
            <a:endParaRPr sz="1800">
              <a:solidFill>
                <a:srgbClr val="FFFFFF"/>
              </a:solidFill>
            </a:endParaRPr>
          </a:p>
        </p:txBody>
      </p:sp>
      <p:sp>
        <p:nvSpPr>
          <p:cNvPr id="138" name="Google Shape;138;p80"/>
          <p:cNvSpPr>
            <a:spLocks noGrp="1"/>
          </p:cNvSpPr>
          <p:nvPr>
            <p:ph type="pic" idx="2"/>
          </p:nvPr>
        </p:nvSpPr>
        <p:spPr>
          <a:xfrm>
            <a:off x="1867715" y="2465975"/>
            <a:ext cx="6656151" cy="2191763"/>
          </a:xfrm>
          <a:prstGeom prst="rect">
            <a:avLst/>
          </a:prstGeom>
          <a:solidFill>
            <a:srgbClr val="F2F2F2"/>
          </a:solidFill>
          <a:ln>
            <a:noFill/>
          </a:ln>
        </p:spPr>
      </p:sp>
    </p:spTree>
    <p:extLst>
      <p:ext uri="{BB962C8B-B14F-4D97-AF65-F5344CB8AC3E}">
        <p14:creationId xmlns:p14="http://schemas.microsoft.com/office/powerpoint/2010/main" val="198501251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7_Image slide layout">
  <p:cSld name="7_Image slide layout">
    <p:spTree>
      <p:nvGrpSpPr>
        <p:cNvPr id="1" name="Shape 139"/>
        <p:cNvGrpSpPr/>
        <p:nvPr/>
      </p:nvGrpSpPr>
      <p:grpSpPr>
        <a:xfrm>
          <a:off x="0" y="0"/>
          <a:ext cx="0" cy="0"/>
          <a:chOff x="0" y="0"/>
          <a:chExt cx="0" cy="0"/>
        </a:xfrm>
      </p:grpSpPr>
      <p:sp>
        <p:nvSpPr>
          <p:cNvPr id="140" name="Google Shape;140;p81"/>
          <p:cNvSpPr>
            <a:spLocks noGrp="1"/>
          </p:cNvSpPr>
          <p:nvPr>
            <p:ph type="pic" idx="2"/>
          </p:nvPr>
        </p:nvSpPr>
        <p:spPr>
          <a:xfrm>
            <a:off x="2835548" y="91148"/>
            <a:ext cx="6308465" cy="5052357"/>
          </a:xfrm>
          <a:prstGeom prst="rect">
            <a:avLst/>
          </a:prstGeom>
          <a:solidFill>
            <a:srgbClr val="F2F2F2"/>
          </a:solidFill>
          <a:ln>
            <a:noFill/>
          </a:ln>
        </p:spPr>
      </p:sp>
    </p:spTree>
    <p:extLst>
      <p:ext uri="{BB962C8B-B14F-4D97-AF65-F5344CB8AC3E}">
        <p14:creationId xmlns:p14="http://schemas.microsoft.com/office/powerpoint/2010/main" val="14012768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8_Image slide layout">
  <p:cSld name="8_Image slide layout">
    <p:spTree>
      <p:nvGrpSpPr>
        <p:cNvPr id="1" name="Shape 141"/>
        <p:cNvGrpSpPr/>
        <p:nvPr/>
      </p:nvGrpSpPr>
      <p:grpSpPr>
        <a:xfrm>
          <a:off x="0" y="0"/>
          <a:ext cx="0" cy="0"/>
          <a:chOff x="0" y="0"/>
          <a:chExt cx="0" cy="0"/>
        </a:xfrm>
      </p:grpSpPr>
      <p:sp>
        <p:nvSpPr>
          <p:cNvPr id="142" name="Google Shape;142;p82"/>
          <p:cNvSpPr>
            <a:spLocks noGrp="1"/>
          </p:cNvSpPr>
          <p:nvPr>
            <p:ph type="pic" idx="2"/>
          </p:nvPr>
        </p:nvSpPr>
        <p:spPr>
          <a:xfrm>
            <a:off x="421478" y="4"/>
            <a:ext cx="8301057" cy="3034665"/>
          </a:xfrm>
          <a:prstGeom prst="rect">
            <a:avLst/>
          </a:prstGeom>
          <a:solidFill>
            <a:srgbClr val="F2F2F2"/>
          </a:solidFill>
          <a:ln>
            <a:noFill/>
          </a:ln>
        </p:spPr>
      </p:sp>
    </p:spTree>
    <p:extLst>
      <p:ext uri="{BB962C8B-B14F-4D97-AF65-F5344CB8AC3E}">
        <p14:creationId xmlns:p14="http://schemas.microsoft.com/office/powerpoint/2010/main" val="13445773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PNG sets layout">
  <p:cSld name="PNG sets layout">
    <p:bg>
      <p:bgPr>
        <a:blipFill>
          <a:blip r:embed="rId2">
            <a:alphaModFix/>
          </a:blip>
          <a:stretch>
            <a:fillRect/>
          </a:stretch>
        </a:blipFill>
        <a:effectLst/>
      </p:bgPr>
    </p:bg>
    <p:spTree>
      <p:nvGrpSpPr>
        <p:cNvPr id="1" name="Shape 143"/>
        <p:cNvGrpSpPr/>
        <p:nvPr/>
      </p:nvGrpSpPr>
      <p:grpSpPr>
        <a:xfrm>
          <a:off x="0" y="0"/>
          <a:ext cx="0" cy="0"/>
          <a:chOff x="0" y="0"/>
          <a:chExt cx="0" cy="0"/>
        </a:xfrm>
      </p:grpSpPr>
      <p:sp>
        <p:nvSpPr>
          <p:cNvPr id="144" name="Google Shape;144;p83"/>
          <p:cNvSpPr txBox="1">
            <a:spLocks noGrp="1"/>
          </p:cNvSpPr>
          <p:nvPr>
            <p:ph type="body" idx="1"/>
          </p:nvPr>
        </p:nvSpPr>
        <p:spPr>
          <a:xfrm>
            <a:off x="242649" y="184056"/>
            <a:ext cx="8679898" cy="543185"/>
          </a:xfrm>
          <a:prstGeom prst="rect">
            <a:avLst/>
          </a:prstGeom>
          <a:noFill/>
          <a:ln>
            <a:noFill/>
          </a:ln>
        </p:spPr>
        <p:txBody>
          <a:bodyPr spcFirstLastPara="1" wrap="square" lIns="91400" tIns="45700" rIns="91400"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9008560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1_Icon sets layout">
  <p:cSld name="1_Icon sets layout">
    <p:spTree>
      <p:nvGrpSpPr>
        <p:cNvPr id="1" name="Shape 145"/>
        <p:cNvGrpSpPr/>
        <p:nvPr/>
      </p:nvGrpSpPr>
      <p:grpSpPr>
        <a:xfrm>
          <a:off x="0" y="0"/>
          <a:ext cx="0" cy="0"/>
          <a:chOff x="0" y="0"/>
          <a:chExt cx="0" cy="0"/>
        </a:xfrm>
      </p:grpSpPr>
      <p:sp>
        <p:nvSpPr>
          <p:cNvPr id="146" name="Google Shape;146;p84"/>
          <p:cNvSpPr txBox="1">
            <a:spLocks noGrp="1"/>
          </p:cNvSpPr>
          <p:nvPr>
            <p:ph type="body" idx="1"/>
          </p:nvPr>
        </p:nvSpPr>
        <p:spPr>
          <a:xfrm>
            <a:off x="242649" y="92621"/>
            <a:ext cx="8679898" cy="543185"/>
          </a:xfrm>
          <a:prstGeom prst="rect">
            <a:avLst/>
          </a:prstGeom>
          <a:noFill/>
          <a:ln>
            <a:noFill/>
          </a:ln>
        </p:spPr>
        <p:txBody>
          <a:bodyPr spcFirstLastPara="1" wrap="square" lIns="91400" tIns="45700" rIns="91400"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7" name="Google Shape;147;p84"/>
          <p:cNvSpPr/>
          <p:nvPr/>
        </p:nvSpPr>
        <p:spPr>
          <a:xfrm>
            <a:off x="265520" y="848705"/>
            <a:ext cx="2670575" cy="4051921"/>
          </a:xfrm>
          <a:prstGeom prst="roundRect">
            <a:avLst>
              <a:gd name="adj" fmla="val 3968"/>
            </a:avLst>
          </a:prstGeom>
          <a:solidFill>
            <a:schemeClr val="accent1"/>
          </a:solidFill>
          <a:ln>
            <a:noFill/>
          </a:ln>
        </p:spPr>
        <p:txBody>
          <a:bodyPr spcFirstLastPara="1" wrap="square" lIns="91400" tIns="45700" rIns="91400" bIns="45700" anchor="ctr" anchorCtr="0">
            <a:noAutofit/>
          </a:bodyPr>
          <a:lstStyle/>
          <a:p>
            <a:pPr algn="ctr"/>
            <a:endParaRPr>
              <a:solidFill>
                <a:srgbClr val="FFFFFF"/>
              </a:solidFill>
            </a:endParaRPr>
          </a:p>
        </p:txBody>
      </p:sp>
      <p:sp>
        <p:nvSpPr>
          <p:cNvPr id="148" name="Google Shape;148;p84"/>
          <p:cNvSpPr/>
          <p:nvPr/>
        </p:nvSpPr>
        <p:spPr>
          <a:xfrm>
            <a:off x="398954" y="1010625"/>
            <a:ext cx="115401" cy="3761400"/>
          </a:xfrm>
          <a:prstGeom prst="roundRect">
            <a:avLst>
              <a:gd name="adj" fmla="val 50000"/>
            </a:avLst>
          </a:prstGeom>
          <a:solidFill>
            <a:schemeClr val="lt1">
              <a:alpha val="40784"/>
            </a:schemeClr>
          </a:solidFill>
          <a:ln>
            <a:noFill/>
          </a:ln>
        </p:spPr>
        <p:txBody>
          <a:bodyPr spcFirstLastPara="1" wrap="square" lIns="91400" tIns="45700" rIns="91400" bIns="45700" anchor="ctr" anchorCtr="0">
            <a:noAutofit/>
          </a:bodyPr>
          <a:lstStyle/>
          <a:p>
            <a:pPr algn="ctr"/>
            <a:endParaRPr>
              <a:solidFill>
                <a:srgbClr val="FFFFFF"/>
              </a:solidFill>
            </a:endParaRPr>
          </a:p>
        </p:txBody>
      </p:sp>
      <p:sp>
        <p:nvSpPr>
          <p:cNvPr id="149" name="Google Shape;149;p84"/>
          <p:cNvSpPr/>
          <p:nvPr/>
        </p:nvSpPr>
        <p:spPr>
          <a:xfrm rot="5400000">
            <a:off x="2292895" y="957494"/>
            <a:ext cx="514387" cy="513861"/>
          </a:xfrm>
          <a:prstGeom prst="halfFrame">
            <a:avLst>
              <a:gd name="adj1" fmla="val 23728"/>
              <a:gd name="adj2" fmla="val 24642"/>
            </a:avLst>
          </a:prstGeom>
          <a:solidFill>
            <a:schemeClr val="lt1">
              <a:alpha val="22745"/>
            </a:schemeClr>
          </a:solidFill>
          <a:ln>
            <a:noFill/>
          </a:ln>
        </p:spPr>
        <p:txBody>
          <a:bodyPr spcFirstLastPara="1" wrap="square" lIns="91400" tIns="45700" rIns="91400" bIns="45700" anchor="ctr" anchorCtr="0">
            <a:noAutofit/>
          </a:bodyPr>
          <a:lstStyle/>
          <a:p>
            <a:pPr algn="ctr"/>
            <a:endParaRPr>
              <a:solidFill>
                <a:srgbClr val="262626"/>
              </a:solidFill>
            </a:endParaRPr>
          </a:p>
        </p:txBody>
      </p:sp>
      <p:sp>
        <p:nvSpPr>
          <p:cNvPr id="150" name="Google Shape;150;p84"/>
          <p:cNvSpPr txBox="1"/>
          <p:nvPr/>
        </p:nvSpPr>
        <p:spPr>
          <a:xfrm>
            <a:off x="533779" y="1049029"/>
            <a:ext cx="1674186" cy="750182"/>
          </a:xfrm>
          <a:prstGeom prst="rect">
            <a:avLst/>
          </a:prstGeom>
          <a:noFill/>
          <a:ln>
            <a:noFill/>
          </a:ln>
        </p:spPr>
        <p:txBody>
          <a:bodyPr spcFirstLastPara="1" wrap="square" lIns="91400" tIns="45700" rIns="91400" bIns="45700" anchor="ctr" anchorCtr="0">
            <a:spAutoFit/>
          </a:bodyPr>
          <a:lstStyle/>
          <a:p>
            <a:r>
              <a:rPr lang="en-US" b="1">
                <a:solidFill>
                  <a:srgbClr val="FFFFFF"/>
                </a:solidFill>
              </a:rPr>
              <a:t>You can Resize without losing quality</a:t>
            </a:r>
            <a:endParaRPr b="1">
              <a:solidFill>
                <a:srgbClr val="FFFFFF"/>
              </a:solidFill>
            </a:endParaRPr>
          </a:p>
        </p:txBody>
      </p:sp>
      <p:sp>
        <p:nvSpPr>
          <p:cNvPr id="151" name="Google Shape;151;p84"/>
          <p:cNvSpPr txBox="1"/>
          <p:nvPr/>
        </p:nvSpPr>
        <p:spPr>
          <a:xfrm>
            <a:off x="533779" y="1497514"/>
            <a:ext cx="1674186" cy="750182"/>
          </a:xfrm>
          <a:prstGeom prst="rect">
            <a:avLst/>
          </a:prstGeom>
          <a:noFill/>
          <a:ln>
            <a:noFill/>
          </a:ln>
        </p:spPr>
        <p:txBody>
          <a:bodyPr spcFirstLastPara="1" wrap="square" lIns="91400" tIns="45700" rIns="91400" bIns="45700" anchor="ctr" anchorCtr="0">
            <a:spAutoFit/>
          </a:bodyPr>
          <a:lstStyle/>
          <a:p>
            <a:r>
              <a:rPr lang="en-US" b="1">
                <a:solidFill>
                  <a:srgbClr val="FFFFFF"/>
                </a:solidFill>
              </a:rPr>
              <a:t>You can Change Fill Color &amp;</a:t>
            </a:r>
            <a:endParaRPr/>
          </a:p>
          <a:p>
            <a:r>
              <a:rPr lang="en-US" b="1">
                <a:solidFill>
                  <a:srgbClr val="FFFFFF"/>
                </a:solidFill>
              </a:rPr>
              <a:t>Line Color</a:t>
            </a:r>
            <a:endParaRPr b="1">
              <a:solidFill>
                <a:srgbClr val="FFFFFF"/>
              </a:solidFill>
            </a:endParaRPr>
          </a:p>
        </p:txBody>
      </p:sp>
      <p:sp>
        <p:nvSpPr>
          <p:cNvPr id="152" name="Google Shape;152;p84"/>
          <p:cNvSpPr txBox="1"/>
          <p:nvPr/>
        </p:nvSpPr>
        <p:spPr>
          <a:xfrm>
            <a:off x="540922" y="4315954"/>
            <a:ext cx="1674000" cy="311600"/>
          </a:xfrm>
          <a:prstGeom prst="rect">
            <a:avLst/>
          </a:prstGeom>
          <a:noFill/>
          <a:ln>
            <a:noFill/>
          </a:ln>
        </p:spPr>
        <p:txBody>
          <a:bodyPr spcFirstLastPara="1" wrap="square" lIns="91400" tIns="45700" rIns="91400" bIns="45700" anchor="ctr" anchorCtr="0">
            <a:spAutoFit/>
          </a:bodyPr>
          <a:lstStyle/>
          <a:p>
            <a:r>
              <a:rPr lang="en-US">
                <a:solidFill>
                  <a:srgbClr val="FFFFFF"/>
                </a:solidFill>
              </a:rPr>
              <a:t>www.allppt.com</a:t>
            </a:r>
            <a:endParaRPr>
              <a:solidFill>
                <a:srgbClr val="FFFFFF"/>
              </a:solidFill>
            </a:endParaRPr>
          </a:p>
        </p:txBody>
      </p:sp>
      <p:sp>
        <p:nvSpPr>
          <p:cNvPr id="153" name="Google Shape;153;p84"/>
          <p:cNvSpPr txBox="1"/>
          <p:nvPr/>
        </p:nvSpPr>
        <p:spPr>
          <a:xfrm>
            <a:off x="540922" y="2949187"/>
            <a:ext cx="2037972" cy="1815860"/>
          </a:xfrm>
          <a:prstGeom prst="rect">
            <a:avLst/>
          </a:prstGeom>
          <a:noFill/>
          <a:ln>
            <a:noFill/>
          </a:ln>
        </p:spPr>
        <p:txBody>
          <a:bodyPr spcFirstLastPara="1" wrap="square" lIns="91400" tIns="45700" rIns="91400" bIns="45700" anchor="ctr" anchorCtr="0">
            <a:spAutoFit/>
          </a:bodyPr>
          <a:lstStyle/>
          <a:p>
            <a:r>
              <a:rPr lang="en-US" sz="2800" b="1">
                <a:solidFill>
                  <a:srgbClr val="FFFFFF"/>
                </a:solidFill>
              </a:rPr>
              <a:t>FREE </a:t>
            </a:r>
            <a:endParaRPr/>
          </a:p>
          <a:p>
            <a:r>
              <a:rPr lang="en-US" sz="2800" b="1">
                <a:solidFill>
                  <a:srgbClr val="FFFFFF"/>
                </a:solidFill>
              </a:rPr>
              <a:t>PPT TEMPLATES</a:t>
            </a:r>
            <a:endParaRPr/>
          </a:p>
        </p:txBody>
      </p:sp>
    </p:spTree>
    <p:extLst>
      <p:ext uri="{BB962C8B-B14F-4D97-AF65-F5344CB8AC3E}">
        <p14:creationId xmlns:p14="http://schemas.microsoft.com/office/powerpoint/2010/main" val="3761909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Image slide layout">
  <p:cSld name="1_Image slide layout">
    <p:spTree>
      <p:nvGrpSpPr>
        <p:cNvPr id="1" name="Shape 115"/>
        <p:cNvGrpSpPr/>
        <p:nvPr/>
      </p:nvGrpSpPr>
      <p:grpSpPr>
        <a:xfrm>
          <a:off x="0" y="0"/>
          <a:ext cx="0" cy="0"/>
          <a:chOff x="0" y="0"/>
          <a:chExt cx="0" cy="0"/>
        </a:xfrm>
      </p:grpSpPr>
      <p:sp>
        <p:nvSpPr>
          <p:cNvPr id="116" name="Google Shape;116;p74"/>
          <p:cNvSpPr/>
          <p:nvPr/>
        </p:nvSpPr>
        <p:spPr>
          <a:xfrm>
            <a:off x="12" y="707027"/>
            <a:ext cx="6143017" cy="4436485"/>
          </a:xfrm>
          <a:custGeom>
            <a:avLst/>
            <a:gdLst/>
            <a:ahLst/>
            <a:cxnLst/>
            <a:rect l="l" t="t" r="r" b="b"/>
            <a:pathLst>
              <a:path w="7960468" h="5749047" extrusionOk="0">
                <a:moveTo>
                  <a:pt x="1864468" y="0"/>
                </a:moveTo>
                <a:lnTo>
                  <a:pt x="7960468" y="5749047"/>
                </a:lnTo>
                <a:lnTo>
                  <a:pt x="6404991" y="5749047"/>
                </a:lnTo>
                <a:lnTo>
                  <a:pt x="1864468" y="1466948"/>
                </a:lnTo>
                <a:close/>
                <a:moveTo>
                  <a:pt x="0" y="0"/>
                </a:moveTo>
                <a:lnTo>
                  <a:pt x="6096000" y="5749047"/>
                </a:lnTo>
                <a:lnTo>
                  <a:pt x="0" y="5749047"/>
                </a:lnTo>
                <a:close/>
              </a:path>
            </a:pathLst>
          </a:custGeom>
          <a:solidFill>
            <a:srgbClr val="D7DFE1"/>
          </a:solidFill>
          <a:ln>
            <a:noFill/>
          </a:ln>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17" name="Google Shape;117;p74"/>
          <p:cNvSpPr>
            <a:spLocks noGrp="1"/>
          </p:cNvSpPr>
          <p:nvPr>
            <p:ph type="pic" idx="2"/>
          </p:nvPr>
        </p:nvSpPr>
        <p:spPr>
          <a:xfrm>
            <a:off x="5" y="831729"/>
            <a:ext cx="5970351" cy="4311785"/>
          </a:xfrm>
          <a:prstGeom prst="rect">
            <a:avLst/>
          </a:prstGeom>
          <a:solidFill>
            <a:srgbClr val="F2F2F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5" Type="http://schemas.openxmlformats.org/officeDocument/2006/relationships/theme" Target="../theme/theme3.xml"/><Relationship Id="rId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theme" Target="../theme/theme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65.xml"/><Relationship Id="rId1"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theme" Target="../theme/theme6.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1"/>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16" r:id="rId1"/>
    <p:sldLayoutId id="2147483717"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extLst>
      <p:ext uri="{BB962C8B-B14F-4D97-AF65-F5344CB8AC3E}">
        <p14:creationId xmlns:p14="http://schemas.microsoft.com/office/powerpoint/2010/main" val="3973197845"/>
      </p:ext>
    </p:extLst>
  </p:cSld>
  <p:clrMap bg1="lt1" tx1="dk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0.xml"/><Relationship Id="rId1" Type="http://schemas.openxmlformats.org/officeDocument/2006/relationships/slideLayout" Target="../slideLayouts/slideLayout66.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5.jp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46.xml"/><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6.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6.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2.xml"/><Relationship Id="rId1" Type="http://schemas.openxmlformats.org/officeDocument/2006/relationships/slideLayout" Target="../slideLayouts/slideLayout46.xml"/><Relationship Id="rId5" Type="http://schemas.openxmlformats.org/officeDocument/2006/relationships/image" Target="../media/image34.jpg"/><Relationship Id="rId4" Type="http://schemas.openxmlformats.org/officeDocument/2006/relationships/image" Target="../media/image33.jp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6.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4.xml"/><Relationship Id="rId1" Type="http://schemas.openxmlformats.org/officeDocument/2006/relationships/slideLayout" Target="../slideLayouts/slideLayout46.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5.xml"/><Relationship Id="rId1" Type="http://schemas.openxmlformats.org/officeDocument/2006/relationships/slideLayout" Target="../slideLayouts/slideLayout46.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6.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46.xml"/><Relationship Id="rId5" Type="http://schemas.openxmlformats.org/officeDocument/2006/relationships/image" Target="../media/image45.png"/><Relationship Id="rId4" Type="http://schemas.openxmlformats.org/officeDocument/2006/relationships/image" Target="../media/image44.jp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46.xml"/><Relationship Id="rId4" Type="http://schemas.openxmlformats.org/officeDocument/2006/relationships/image" Target="../media/image44.jpg"/></Relationships>
</file>

<file path=ppt/slides/_rels/slide3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5.xml"/><Relationship Id="rId1" Type="http://schemas.openxmlformats.org/officeDocument/2006/relationships/slideLayout" Target="../slideLayouts/slideLayout46.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3" Type="http://schemas.openxmlformats.org/officeDocument/2006/relationships/hyperlink" Target="http://brainiac2.mit.edu/isbi_challenge/home" TargetMode="External"/><Relationship Id="rId2" Type="http://schemas.openxmlformats.org/officeDocument/2006/relationships/notesSlide" Target="../notesSlides/notesSlide39.xml"/><Relationship Id="rId1" Type="http://schemas.openxmlformats.org/officeDocument/2006/relationships/slideLayout" Target="../slideLayouts/slideLayout46.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41.xml"/><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46.xml"/><Relationship Id="rId6" Type="http://schemas.openxmlformats.org/officeDocument/2006/relationships/hyperlink" Target="https://www.kaggle.com/c/data-science-bowl-2018/data" TargetMode="External"/><Relationship Id="rId5" Type="http://schemas.openxmlformats.org/officeDocument/2006/relationships/image" Target="../media/image54.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46.xml"/><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3" Type="http://schemas.openxmlformats.org/officeDocument/2006/relationships/hyperlink" Target="https://storage.googleapis.com/openimages/web/visualizer/index.html?set=train&amp;type=segmentation&amp;r=false&amp;c=%2Fm%2F0bt9lr" TargetMode="External"/><Relationship Id="rId2" Type="http://schemas.openxmlformats.org/officeDocument/2006/relationships/notesSlide" Target="../notesSlides/notesSlide47.xml"/><Relationship Id="rId1" Type="http://schemas.openxmlformats.org/officeDocument/2006/relationships/slideLayout" Target="../slideLayouts/slideLayout46.xml"/><Relationship Id="rId5" Type="http://schemas.openxmlformats.org/officeDocument/2006/relationships/image" Target="../media/image59.png"/><Relationship Id="rId4" Type="http://schemas.openxmlformats.org/officeDocument/2006/relationships/image" Target="../media/image58.jpg"/></Relationships>
</file>

<file path=ppt/slides/_rels/slide4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4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46.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6.xml"/><Relationship Id="rId5" Type="http://schemas.openxmlformats.org/officeDocument/2006/relationships/image" Target="../media/image9.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1"/>
          <p:cNvSpPr txBox="1">
            <a:spLocks noGrp="1"/>
          </p:cNvSpPr>
          <p:nvPr>
            <p:ph type="body" idx="1"/>
          </p:nvPr>
        </p:nvSpPr>
        <p:spPr>
          <a:xfrm>
            <a:off x="309565" y="133350"/>
            <a:ext cx="8467580" cy="1106947"/>
          </a:xfrm>
          <a:prstGeom prst="rect">
            <a:avLst/>
          </a:prstGeom>
          <a:noFill/>
          <a:ln>
            <a:noFill/>
          </a:ln>
        </p:spPr>
        <p:txBody>
          <a:bodyPr spcFirstLastPara="1" wrap="square" lIns="91400" tIns="45700" rIns="91400" bIns="45700" anchor="ctr" anchorCtr="0">
            <a:spAutoFit/>
          </a:bodyPr>
          <a:lstStyle/>
          <a:p>
            <a:pPr marL="0" lvl="0" indent="0" algn="ctr" rtl="0">
              <a:lnSpc>
                <a:spcPct val="90000"/>
              </a:lnSpc>
              <a:spcBef>
                <a:spcPts val="0"/>
              </a:spcBef>
              <a:spcAft>
                <a:spcPts val="0"/>
              </a:spcAft>
              <a:buClr>
                <a:srgbClr val="0070C0"/>
              </a:buClr>
              <a:buSzPts val="3200"/>
              <a:buNone/>
            </a:pPr>
            <a:r>
              <a:rPr lang="en-US" sz="3200" b="1">
                <a:solidFill>
                  <a:srgbClr val="0070C0"/>
                </a:solidFill>
                <a:latin typeface="Times New Roman"/>
                <a:ea typeface="Times New Roman"/>
                <a:cs typeface="Times New Roman"/>
                <a:sym typeface="Times New Roman"/>
              </a:rPr>
              <a:t>Báo cáo đồ án môn học</a:t>
            </a:r>
            <a:endParaRPr/>
          </a:p>
          <a:p>
            <a:pPr marL="0" lvl="0" indent="0" algn="ctr" rtl="0">
              <a:lnSpc>
                <a:spcPct val="90000"/>
              </a:lnSpc>
              <a:spcBef>
                <a:spcPts val="1000"/>
              </a:spcBef>
              <a:spcAft>
                <a:spcPts val="0"/>
              </a:spcAft>
              <a:buClr>
                <a:srgbClr val="0070C0"/>
              </a:buClr>
              <a:buSzPts val="3200"/>
              <a:buNone/>
            </a:pPr>
            <a:r>
              <a:rPr lang="en-US" sz="3200" b="1">
                <a:solidFill>
                  <a:srgbClr val="0070C0"/>
                </a:solidFill>
                <a:latin typeface="Times New Roman"/>
                <a:ea typeface="Times New Roman"/>
                <a:cs typeface="Times New Roman"/>
                <a:sym typeface="Times New Roman"/>
              </a:rPr>
              <a:t>CS231 - Nhập môn Thị giác máy tính</a:t>
            </a:r>
            <a:endParaRPr/>
          </a:p>
        </p:txBody>
      </p:sp>
      <p:sp>
        <p:nvSpPr>
          <p:cNvPr id="444" name="Google Shape;444;p1"/>
          <p:cNvSpPr txBox="1"/>
          <p:nvPr/>
        </p:nvSpPr>
        <p:spPr>
          <a:xfrm>
            <a:off x="71022" y="1657350"/>
            <a:ext cx="8920578" cy="1874084"/>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70C0"/>
              </a:buClr>
              <a:buSzPts val="4000"/>
              <a:buFont typeface="Times New Roman"/>
              <a:buNone/>
            </a:pPr>
            <a:r>
              <a:rPr lang="en-US" sz="4000" b="1" i="0" u="none" strike="noStrike" cap="none">
                <a:solidFill>
                  <a:srgbClr val="0070C0"/>
                </a:solidFill>
                <a:latin typeface="Times New Roman"/>
                <a:ea typeface="Times New Roman"/>
                <a:cs typeface="Times New Roman"/>
                <a:sym typeface="Times New Roman"/>
              </a:rPr>
              <a:t>TÌM HIỂU MỘT SỐ PHƯƠNG PHÁP PHÂN ĐOẠN ẢNH TRONG </a:t>
            </a:r>
            <a:endParaRPr sz="4000" b="1" i="0" u="none" strike="noStrike" cap="none">
              <a:solidFill>
                <a:srgbClr val="0070C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70C0"/>
              </a:buClr>
              <a:buSzPts val="4000"/>
              <a:buFont typeface="Times New Roman"/>
              <a:buNone/>
            </a:pPr>
            <a:r>
              <a:rPr lang="en-US" sz="4000" b="1" i="0" u="none" strike="noStrike" cap="none">
                <a:solidFill>
                  <a:srgbClr val="0070C0"/>
                </a:solidFill>
                <a:latin typeface="Times New Roman"/>
                <a:ea typeface="Times New Roman"/>
                <a:cs typeface="Times New Roman"/>
                <a:sym typeface="Times New Roman"/>
              </a:rPr>
              <a:t>THỊ GIÁC MÁY TÍNH</a:t>
            </a:r>
            <a:endParaRPr sz="4000" b="1" i="0" u="none" strike="noStrike" cap="none">
              <a:solidFill>
                <a:srgbClr val="0070C0"/>
              </a:solidFill>
              <a:latin typeface="Times New Roman"/>
              <a:ea typeface="Times New Roman"/>
              <a:cs typeface="Times New Roman"/>
              <a:sym typeface="Times New Roman"/>
            </a:endParaRPr>
          </a:p>
        </p:txBody>
      </p:sp>
      <p:sp>
        <p:nvSpPr>
          <p:cNvPr id="445" name="Google Shape;445;p1"/>
          <p:cNvSpPr txBox="1"/>
          <p:nvPr/>
        </p:nvSpPr>
        <p:spPr>
          <a:xfrm>
            <a:off x="4945177" y="1276350"/>
            <a:ext cx="3219296" cy="403933"/>
          </a:xfrm>
          <a:prstGeom prst="rect">
            <a:avLst/>
          </a:prstGeom>
          <a:noFill/>
          <a:ln>
            <a:noFill/>
          </a:ln>
        </p:spPr>
        <p:txBody>
          <a:bodyPr spcFirstLastPara="1" wrap="square" lIns="91400" tIns="45700" rIns="91400"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70C0"/>
                </a:solidFill>
                <a:latin typeface="Times New Roman"/>
                <a:ea typeface="Times New Roman"/>
                <a:cs typeface="Times New Roman"/>
                <a:sym typeface="Times New Roman"/>
              </a:rPr>
              <a:t>Giảng viên: Mai Tiến Dũng</a:t>
            </a:r>
            <a:endParaRPr sz="2000" b="1" i="0" u="none" strike="noStrike" cap="none">
              <a:solidFill>
                <a:srgbClr val="0070C0"/>
              </a:solidFill>
              <a:latin typeface="Times New Roman"/>
              <a:ea typeface="Times New Roman"/>
              <a:cs typeface="Times New Roman"/>
              <a:sym typeface="Times New Roman"/>
            </a:endParaRPr>
          </a:p>
        </p:txBody>
      </p:sp>
      <p:sp>
        <p:nvSpPr>
          <p:cNvPr id="446" name="Google Shape;446;p1"/>
          <p:cNvSpPr txBox="1"/>
          <p:nvPr/>
        </p:nvSpPr>
        <p:spPr>
          <a:xfrm>
            <a:off x="381000" y="3411200"/>
            <a:ext cx="3584400" cy="144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0070C0"/>
                </a:solidFill>
                <a:latin typeface="Times New Roman"/>
                <a:ea typeface="Times New Roman"/>
                <a:cs typeface="Times New Roman"/>
                <a:sym typeface="Times New Roman"/>
              </a:rPr>
              <a:t>Thành viên: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70C0"/>
                </a:solidFill>
                <a:latin typeface="Times New Roman"/>
                <a:ea typeface="Times New Roman"/>
                <a:cs typeface="Times New Roman"/>
                <a:sym typeface="Times New Roman"/>
              </a:rPr>
              <a:t>Phạm Trung Hiếu: 19521512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70C0"/>
                </a:solidFill>
                <a:latin typeface="Times New Roman"/>
                <a:ea typeface="Times New Roman"/>
                <a:cs typeface="Times New Roman"/>
                <a:sym typeface="Times New Roman"/>
              </a:rPr>
              <a:t>Võ Khoa Nam: 19521877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70C0"/>
                </a:solidFill>
                <a:latin typeface="Times New Roman"/>
                <a:ea typeface="Times New Roman"/>
                <a:cs typeface="Times New Roman"/>
                <a:sym typeface="Times New Roman"/>
              </a:rPr>
              <a:t>Trịnh Minh Hoàng: 19521547</a:t>
            </a:r>
            <a:endParaRPr sz="2200" b="0" i="0" u="none" strike="noStrike" cap="none">
              <a:solidFill>
                <a:srgbClr val="0070C0"/>
              </a:solidFill>
              <a:latin typeface="Times New Roman"/>
              <a:ea typeface="Times New Roman"/>
              <a:cs typeface="Times New Roman"/>
              <a:sym typeface="Times New Roman"/>
            </a:endParaRPr>
          </a:p>
        </p:txBody>
      </p:sp>
      <p:sp>
        <p:nvSpPr>
          <p:cNvPr id="447" name="Google Shape;447;p1"/>
          <p:cNvSpPr txBox="1"/>
          <p:nvPr/>
        </p:nvSpPr>
        <p:spPr>
          <a:xfrm>
            <a:off x="8654906" y="4649075"/>
            <a:ext cx="30008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11"/>
          <p:cNvSpPr/>
          <p:nvPr/>
        </p:nvSpPr>
        <p:spPr>
          <a:xfrm>
            <a:off x="-152400" y="438155"/>
            <a:ext cx="8872838" cy="553957"/>
          </a:xfrm>
          <a:prstGeom prst="rect">
            <a:avLst/>
          </a:prstGeom>
          <a:noFill/>
          <a:ln>
            <a:noFill/>
          </a:ln>
        </p:spPr>
        <p:txBody>
          <a:bodyPr spcFirstLastPara="1" wrap="square" lIns="91400" tIns="45700" rIns="91400" bIns="45700" anchor="t" anchorCtr="0">
            <a:spAutoFit/>
          </a:bodyPr>
          <a:lstStyle/>
          <a:p>
            <a:pPr marL="457025" lvl="1" algn="just">
              <a:lnSpc>
                <a:spcPct val="150000"/>
              </a:lnSpc>
            </a:pPr>
            <a:r>
              <a:rPr lang="en-US" sz="2000" dirty="0">
                <a:solidFill>
                  <a:srgbClr val="0070C0"/>
                </a:solidFill>
                <a:latin typeface="Times New Roman"/>
                <a:ea typeface="Times New Roman"/>
                <a:cs typeface="Times New Roman"/>
                <a:sym typeface="Times New Roman"/>
              </a:rPr>
              <a:t>1.3. </a:t>
            </a:r>
            <a:r>
              <a:rPr lang="en-US" sz="2000" dirty="0" err="1">
                <a:solidFill>
                  <a:srgbClr val="0070C0"/>
                </a:solidFill>
                <a:latin typeface="Times New Roman"/>
                <a:ea typeface="Times New Roman"/>
                <a:cs typeface="Times New Roman"/>
                <a:sym typeface="Times New Roman"/>
              </a:rPr>
              <a:t>Phân</a:t>
            </a:r>
            <a:r>
              <a:rPr lang="en-US" sz="2000" dirty="0">
                <a:solidFill>
                  <a:srgbClr val="0070C0"/>
                </a:solidFill>
                <a:latin typeface="Times New Roman"/>
                <a:ea typeface="Times New Roman"/>
                <a:cs typeface="Times New Roman"/>
                <a:sym typeface="Times New Roman"/>
              </a:rPr>
              <a:t> </a:t>
            </a:r>
            <a:r>
              <a:rPr lang="en-US" sz="2000" dirty="0" err="1">
                <a:solidFill>
                  <a:srgbClr val="0070C0"/>
                </a:solidFill>
                <a:latin typeface="Times New Roman"/>
                <a:ea typeface="Times New Roman"/>
                <a:cs typeface="Times New Roman"/>
                <a:sym typeface="Times New Roman"/>
              </a:rPr>
              <a:t>đoạn</a:t>
            </a:r>
            <a:r>
              <a:rPr lang="en-US" sz="2000" dirty="0">
                <a:solidFill>
                  <a:srgbClr val="0070C0"/>
                </a:solidFill>
                <a:latin typeface="Times New Roman"/>
                <a:ea typeface="Times New Roman"/>
                <a:cs typeface="Times New Roman"/>
                <a:sym typeface="Times New Roman"/>
              </a:rPr>
              <a:t> </a:t>
            </a:r>
            <a:r>
              <a:rPr lang="en-US" sz="2000" dirty="0" err="1">
                <a:solidFill>
                  <a:srgbClr val="0070C0"/>
                </a:solidFill>
                <a:latin typeface="Times New Roman"/>
                <a:ea typeface="Times New Roman"/>
                <a:cs typeface="Times New Roman"/>
                <a:sym typeface="Times New Roman"/>
              </a:rPr>
              <a:t>ảnh</a:t>
            </a:r>
            <a:r>
              <a:rPr lang="en-US" sz="2000" dirty="0">
                <a:solidFill>
                  <a:srgbClr val="0070C0"/>
                </a:solidFill>
                <a:latin typeface="Times New Roman"/>
                <a:ea typeface="Times New Roman"/>
                <a:cs typeface="Times New Roman"/>
                <a:sym typeface="Times New Roman"/>
              </a:rPr>
              <a:t> </a:t>
            </a:r>
            <a:r>
              <a:rPr lang="en-US" sz="2000" dirty="0" err="1">
                <a:solidFill>
                  <a:srgbClr val="0070C0"/>
                </a:solidFill>
                <a:latin typeface="Times New Roman"/>
                <a:ea typeface="Times New Roman"/>
                <a:cs typeface="Times New Roman"/>
                <a:sym typeface="Times New Roman"/>
              </a:rPr>
              <a:t>dựa</a:t>
            </a:r>
            <a:r>
              <a:rPr lang="en-US" sz="2000" dirty="0">
                <a:solidFill>
                  <a:srgbClr val="0070C0"/>
                </a:solidFill>
                <a:latin typeface="Times New Roman"/>
                <a:ea typeface="Times New Roman"/>
                <a:cs typeface="Times New Roman"/>
                <a:sym typeface="Times New Roman"/>
              </a:rPr>
              <a:t> </a:t>
            </a:r>
            <a:r>
              <a:rPr lang="en-US" sz="2000" dirty="0" err="1" smtClean="0">
                <a:solidFill>
                  <a:srgbClr val="0070C0"/>
                </a:solidFill>
                <a:latin typeface="Times New Roman"/>
                <a:ea typeface="Times New Roman"/>
                <a:cs typeface="Times New Roman"/>
                <a:sym typeface="Times New Roman"/>
              </a:rPr>
              <a:t>trên</a:t>
            </a:r>
            <a:r>
              <a:rPr lang="en-US" sz="2000" dirty="0" smtClean="0">
                <a:solidFill>
                  <a:srgbClr val="0070C0"/>
                </a:solidFill>
                <a:latin typeface="Times New Roman"/>
                <a:ea typeface="Times New Roman"/>
                <a:cs typeface="Times New Roman"/>
                <a:sym typeface="Times New Roman"/>
              </a:rPr>
              <a:t> </a:t>
            </a:r>
            <a:r>
              <a:rPr lang="en-US" sz="2000" dirty="0" err="1" smtClean="0">
                <a:solidFill>
                  <a:srgbClr val="0070C0"/>
                </a:solidFill>
                <a:latin typeface="Times New Roman"/>
                <a:ea typeface="Times New Roman"/>
                <a:cs typeface="Times New Roman"/>
                <a:sym typeface="Times New Roman"/>
              </a:rPr>
              <a:t>ngưỡng</a:t>
            </a:r>
            <a:r>
              <a:rPr lang="en-US" sz="2000" dirty="0" smtClean="0">
                <a:solidFill>
                  <a:srgbClr val="0070C0"/>
                </a:solidFill>
                <a:latin typeface="Times New Roman"/>
                <a:ea typeface="Times New Roman"/>
                <a:cs typeface="Times New Roman"/>
                <a:sym typeface="Times New Roman"/>
              </a:rPr>
              <a:t> </a:t>
            </a:r>
            <a:r>
              <a:rPr lang="en-US" sz="2000" dirty="0" err="1" smtClean="0">
                <a:solidFill>
                  <a:srgbClr val="0070C0"/>
                </a:solidFill>
                <a:latin typeface="Times New Roman"/>
                <a:ea typeface="Times New Roman"/>
                <a:cs typeface="Times New Roman"/>
                <a:sym typeface="Times New Roman"/>
              </a:rPr>
              <a:t>thích</a:t>
            </a:r>
            <a:r>
              <a:rPr lang="en-US" sz="2000" dirty="0" smtClean="0">
                <a:solidFill>
                  <a:srgbClr val="0070C0"/>
                </a:solidFill>
                <a:latin typeface="Times New Roman"/>
                <a:ea typeface="Times New Roman"/>
                <a:cs typeface="Times New Roman"/>
                <a:sym typeface="Times New Roman"/>
              </a:rPr>
              <a:t> </a:t>
            </a:r>
            <a:r>
              <a:rPr lang="en-US" sz="2000" dirty="0" err="1" smtClean="0">
                <a:solidFill>
                  <a:srgbClr val="0070C0"/>
                </a:solidFill>
                <a:latin typeface="Times New Roman"/>
                <a:ea typeface="Times New Roman"/>
                <a:cs typeface="Times New Roman"/>
                <a:sym typeface="Times New Roman"/>
              </a:rPr>
              <a:t>ứng</a:t>
            </a:r>
            <a:r>
              <a:rPr lang="en-US" sz="2000" dirty="0" smtClean="0">
                <a:solidFill>
                  <a:srgbClr val="0070C0"/>
                </a:solidFill>
                <a:latin typeface="Times New Roman"/>
                <a:ea typeface="Times New Roman"/>
                <a:cs typeface="Times New Roman"/>
                <a:sym typeface="Times New Roman"/>
              </a:rPr>
              <a:t> adaptive mean threshold</a:t>
            </a:r>
            <a:endParaRPr dirty="0"/>
          </a:p>
        </p:txBody>
      </p:sp>
      <p:sp>
        <p:nvSpPr>
          <p:cNvPr id="552" name="Google Shape;552;p11"/>
          <p:cNvSpPr/>
          <p:nvPr/>
        </p:nvSpPr>
        <p:spPr>
          <a:xfrm>
            <a:off x="304805" y="133357"/>
            <a:ext cx="8415633" cy="430865"/>
          </a:xfrm>
          <a:prstGeom prst="rect">
            <a:avLst/>
          </a:prstGeom>
          <a:noFill/>
          <a:ln>
            <a:noFill/>
          </a:ln>
        </p:spPr>
        <p:txBody>
          <a:bodyPr spcFirstLastPara="1" wrap="square" lIns="91400" tIns="45700" rIns="91400" bIns="45700" anchor="t" anchorCtr="0">
            <a:spAutoFit/>
          </a:bodyPr>
          <a:lstStyle/>
          <a:p>
            <a:pPr marL="342770" indent="-342770" algn="just">
              <a:buSzPts val="2200"/>
              <a:buFont typeface="Arial"/>
              <a:buAutoNum type="arabicPeriod"/>
            </a:pPr>
            <a:r>
              <a:rPr lang="en-US" sz="2200" b="1" dirty="0" err="1">
                <a:latin typeface="Times New Roman"/>
                <a:ea typeface="Times New Roman"/>
                <a:cs typeface="Times New Roman"/>
                <a:sym typeface="Times New Roman"/>
              </a:rPr>
              <a:t>Phân</a:t>
            </a:r>
            <a:r>
              <a:rPr lang="en-US" sz="2200" b="1" dirty="0">
                <a:latin typeface="Times New Roman"/>
                <a:ea typeface="Times New Roman"/>
                <a:cs typeface="Times New Roman"/>
                <a:sym typeface="Times New Roman"/>
              </a:rPr>
              <a:t> </a:t>
            </a:r>
            <a:r>
              <a:rPr lang="en-US" sz="2200" b="1" dirty="0" err="1">
                <a:latin typeface="Times New Roman"/>
                <a:ea typeface="Times New Roman"/>
                <a:cs typeface="Times New Roman"/>
                <a:sym typeface="Times New Roman"/>
              </a:rPr>
              <a:t>đoạn</a:t>
            </a:r>
            <a:r>
              <a:rPr lang="en-US" sz="2200" b="1" dirty="0">
                <a:latin typeface="Times New Roman"/>
                <a:ea typeface="Times New Roman"/>
                <a:cs typeface="Times New Roman"/>
                <a:sym typeface="Times New Roman"/>
              </a:rPr>
              <a:t> </a:t>
            </a:r>
            <a:r>
              <a:rPr lang="en-US" sz="2200" b="1" dirty="0" err="1">
                <a:latin typeface="Times New Roman"/>
                <a:ea typeface="Times New Roman"/>
                <a:cs typeface="Times New Roman"/>
                <a:sym typeface="Times New Roman"/>
              </a:rPr>
              <a:t>dựa</a:t>
            </a:r>
            <a:r>
              <a:rPr lang="en-US" sz="2200" b="1" dirty="0">
                <a:latin typeface="Times New Roman"/>
                <a:ea typeface="Times New Roman"/>
                <a:cs typeface="Times New Roman"/>
                <a:sym typeface="Times New Roman"/>
              </a:rPr>
              <a:t> </a:t>
            </a:r>
            <a:r>
              <a:rPr lang="en-US" sz="2200" b="1" dirty="0" err="1">
                <a:latin typeface="Times New Roman"/>
                <a:ea typeface="Times New Roman"/>
                <a:cs typeface="Times New Roman"/>
                <a:sym typeface="Times New Roman"/>
              </a:rPr>
              <a:t>trên</a:t>
            </a:r>
            <a:r>
              <a:rPr lang="en-US" sz="2200" b="1" dirty="0">
                <a:latin typeface="Times New Roman"/>
                <a:ea typeface="Times New Roman"/>
                <a:cs typeface="Times New Roman"/>
                <a:sym typeface="Times New Roman"/>
              </a:rPr>
              <a:t> </a:t>
            </a:r>
            <a:r>
              <a:rPr lang="en-US" sz="2200" b="1" dirty="0" err="1">
                <a:latin typeface="Times New Roman"/>
                <a:ea typeface="Times New Roman"/>
                <a:cs typeface="Times New Roman"/>
                <a:sym typeface="Times New Roman"/>
              </a:rPr>
              <a:t>ngưỡng</a:t>
            </a:r>
            <a:r>
              <a:rPr lang="en-US" sz="2200" b="1" dirty="0">
                <a:latin typeface="Times New Roman"/>
                <a:ea typeface="Times New Roman"/>
                <a:cs typeface="Times New Roman"/>
                <a:sym typeface="Times New Roman"/>
              </a:rPr>
              <a:t> (</a:t>
            </a:r>
            <a:r>
              <a:rPr lang="en-US" sz="2200" b="1" dirty="0" smtClean="0">
                <a:latin typeface="Times New Roman"/>
                <a:ea typeface="Times New Roman"/>
                <a:cs typeface="Times New Roman"/>
                <a:sym typeface="Times New Roman"/>
              </a:rPr>
              <a:t>Threshold)</a:t>
            </a:r>
            <a:endParaRPr dirty="0"/>
          </a:p>
        </p:txBody>
      </p:sp>
      <p:sp>
        <p:nvSpPr>
          <p:cNvPr id="7" name="TextBox 6"/>
          <p:cNvSpPr txBox="1"/>
          <p:nvPr/>
        </p:nvSpPr>
        <p:spPr>
          <a:xfrm>
            <a:off x="8654906" y="4649075"/>
            <a:ext cx="415498" cy="369332"/>
          </a:xfrm>
          <a:prstGeom prst="rect">
            <a:avLst/>
          </a:prstGeom>
          <a:noFill/>
        </p:spPr>
        <p:txBody>
          <a:bodyPr wrap="none" rtlCol="0">
            <a:spAutoFit/>
          </a:bodyPr>
          <a:lstStyle/>
          <a:p>
            <a:r>
              <a:rPr lang="en-US" sz="1800" dirty="0" smtClean="0">
                <a:latin typeface="Times New Roman" pitchFamily="18" charset="0"/>
                <a:cs typeface="Times New Roman" pitchFamily="18" charset="0"/>
              </a:rPr>
              <a:t>10</a:t>
            </a:r>
            <a:endParaRPr lang="en-US" sz="1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395433" y="1286968"/>
                <a:ext cx="8208042" cy="2246763"/>
              </a:xfrm>
              <a:prstGeom prst="rect">
                <a:avLst/>
              </a:prstGeom>
              <a:noFill/>
            </p:spPr>
            <p:txBody>
              <a:bodyPr wrap="square" lIns="91434" tIns="45717" rIns="91434" bIns="45717" rtlCol="0">
                <a:spAutoFit/>
              </a:bodyPr>
              <a:lstStyle/>
              <a:p>
                <a:pPr algn="just"/>
                <a:r>
                  <a:rPr lang="vi-VN" sz="2000" dirty="0">
                    <a:latin typeface="Times New Roman" pitchFamily="18" charset="0"/>
                    <a:cs typeface="Times New Roman" pitchFamily="18" charset="0"/>
                  </a:rPr>
                  <a:t>Ngưỡng từng vùng được xác định bằng cách kiểm tra thống kê các </a:t>
                </a:r>
                <a:r>
                  <a:rPr lang="vi-VN" sz="2000" dirty="0">
                    <a:solidFill>
                      <a:srgbClr val="FF0000"/>
                    </a:solidFill>
                    <a:latin typeface="Times New Roman" pitchFamily="18" charset="0"/>
                    <a:cs typeface="Times New Roman" pitchFamily="18" charset="0"/>
                  </a:rPr>
                  <a:t>giá trị cường độ </a:t>
                </a:r>
                <a:r>
                  <a:rPr lang="vi-VN" sz="2000" dirty="0">
                    <a:latin typeface="Times New Roman" pitchFamily="18" charset="0"/>
                    <a:cs typeface="Times New Roman" pitchFamily="18" charset="0"/>
                  </a:rPr>
                  <a:t>của vùng lân cận cục bộ của mỗi pixel để thu được giá trị trung bình nằm giữa các giá trị cường độ của Vật và Nền</a:t>
                </a:r>
                <a:r>
                  <a:rPr lang="en-US" sz="2000" dirty="0">
                    <a:latin typeface="Times New Roman" pitchFamily="18" charset="0"/>
                    <a:cs typeface="Times New Roman" pitchFamily="18" charset="0"/>
                  </a:rPr>
                  <a:t>.</a:t>
                </a:r>
              </a:p>
              <a:p>
                <a:pPr algn="just"/>
                <a:endParaRPr lang="en-US" sz="2000" dirty="0">
                  <a:latin typeface="Times New Roman" pitchFamily="18" charset="0"/>
                  <a:cs typeface="Times New Roman" pitchFamily="18" charset="0"/>
                </a:endParaRPr>
              </a:p>
              <a:p>
                <a:pPr algn="just"/>
                <a:r>
                  <a:rPr lang="vi-VN" sz="2000" dirty="0">
                    <a:latin typeface="Times New Roman" pitchFamily="18" charset="0"/>
                    <a:cs typeface="Times New Roman" pitchFamily="18" charset="0"/>
                  </a:rPr>
                  <a:t>Ngưỡng cho từng pixel của vùng đó sẽ được chọn dựa theo </a:t>
                </a:r>
                <a:r>
                  <a:rPr lang="vi-VN" sz="2000" dirty="0" smtClean="0">
                    <a:solidFill>
                      <a:srgbClr val="FF0000"/>
                    </a:solidFill>
                    <a:latin typeface="Times New Roman" pitchFamily="18" charset="0"/>
                    <a:cs typeface="Times New Roman" pitchFamily="18" charset="0"/>
                  </a:rPr>
                  <a:t>giá trị cường độ này </a:t>
                </a:r>
                <a:r>
                  <a:rPr lang="en-US" sz="2000" dirty="0" smtClean="0">
                    <a:solidFill>
                      <a:srgbClr val="FF0000"/>
                    </a:solidFill>
                    <a:latin typeface="Times New Roman" pitchFamily="18" charset="0"/>
                    <a:cs typeface="Times New Roman" pitchFamily="18" charset="0"/>
                  </a:rPr>
                  <a:t>so </a:t>
                </a:r>
                <a:r>
                  <a:rPr lang="en-US" sz="2000" dirty="0" err="1" smtClean="0">
                    <a:solidFill>
                      <a:srgbClr val="FF0000"/>
                    </a:solidFill>
                    <a:latin typeface="Times New Roman" pitchFamily="18" charset="0"/>
                    <a:cs typeface="Times New Roman" pitchFamily="18" charset="0"/>
                  </a:rPr>
                  <a:t>sánh</a:t>
                </a:r>
                <a:r>
                  <a:rPr lang="en-US" sz="2000" dirty="0" smtClean="0">
                    <a:solidFill>
                      <a:srgbClr val="FF0000"/>
                    </a:solidFill>
                    <a:latin typeface="Times New Roman" pitchFamily="18" charset="0"/>
                    <a:cs typeface="Times New Roman" pitchFamily="18" charset="0"/>
                  </a:rPr>
                  <a:t> </a:t>
                </a:r>
                <a:r>
                  <a:rPr lang="en-US" sz="2000" dirty="0" err="1" smtClean="0">
                    <a:solidFill>
                      <a:srgbClr val="FF0000"/>
                    </a:solidFill>
                    <a:latin typeface="Times New Roman" pitchFamily="18" charset="0"/>
                    <a:cs typeface="Times New Roman" pitchFamily="18" charset="0"/>
                  </a:rPr>
                  <a:t>với</a:t>
                </a:r>
                <a:r>
                  <a:rPr lang="en-US" sz="2000" dirty="0" smtClean="0">
                    <a:solidFill>
                      <a:srgbClr val="FF0000"/>
                    </a:solidFill>
                    <a:latin typeface="Times New Roman" pitchFamily="18" charset="0"/>
                    <a:cs typeface="Times New Roman" pitchFamily="18" charset="0"/>
                  </a:rPr>
                  <a:t> </a:t>
                </a:r>
                <a:r>
                  <a:rPr lang="vi-VN" sz="2000" dirty="0" smtClean="0">
                    <a:solidFill>
                      <a:srgbClr val="FF0000"/>
                    </a:solidFill>
                    <a:latin typeface="Times New Roman" pitchFamily="18" charset="0"/>
                    <a:cs typeface="Times New Roman" pitchFamily="18" charset="0"/>
                  </a:rPr>
                  <a:t>hằng số </a:t>
                </a:r>
                <a14:m>
                  <m:oMath xmlns:m="http://schemas.openxmlformats.org/officeDocument/2006/math">
                    <m:r>
                      <a:rPr lang="vi-VN" sz="2000" i="1">
                        <a:solidFill>
                          <a:srgbClr val="FF0000"/>
                        </a:solidFill>
                        <a:latin typeface="Cambria Math"/>
                      </a:rPr>
                      <m:t>𝐶</m:t>
                    </m:r>
                  </m:oMath>
                </a14:m>
                <a:r>
                  <a:rPr lang="vi-VN" sz="2000" dirty="0">
                    <a:latin typeface="Times New Roman" pitchFamily="18" charset="0"/>
                    <a:cs typeface="Times New Roman" pitchFamily="18" charset="0"/>
                  </a:rPr>
                  <a:t>, với </a:t>
                </a:r>
                <a14:m>
                  <m:oMath xmlns:m="http://schemas.openxmlformats.org/officeDocument/2006/math">
                    <m:r>
                      <a:rPr lang="vi-VN" sz="2000" i="1">
                        <a:latin typeface="Cambria Math"/>
                      </a:rPr>
                      <m:t>𝐶</m:t>
                    </m:r>
                  </m:oMath>
                </a14:m>
                <a:r>
                  <a:rPr lang="vi-VN" sz="2000" dirty="0">
                    <a:latin typeface="Times New Roman" pitchFamily="18" charset="0"/>
                    <a:cs typeface="Times New Roman" pitchFamily="18" charset="0"/>
                  </a:rPr>
                  <a:t> là do ta tự chọn để tinh chỉnh để kết quả phân đoạn tốt hơn.</a:t>
                </a:r>
                <a:endParaRPr lang="en-US" sz="2000"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95433" y="1286968"/>
                <a:ext cx="8208042" cy="2246763"/>
              </a:xfrm>
              <a:prstGeom prst="rect">
                <a:avLst/>
              </a:prstGeom>
              <a:blipFill rotWithShape="1">
                <a:blip r:embed="rId3"/>
                <a:stretch>
                  <a:fillRect l="-817" t="-1355" r="-743" b="-3794"/>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586" y="1024351"/>
            <a:ext cx="6793645" cy="376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7586" y="992112"/>
            <a:ext cx="6793645" cy="3725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998018" y="4814255"/>
            <a:ext cx="5380243" cy="307777"/>
          </a:xfrm>
          <a:prstGeom prst="rect">
            <a:avLst/>
          </a:prstGeom>
        </p:spPr>
        <p:txBody>
          <a:bodyPr wrap="square">
            <a:spAutoFit/>
          </a:bodyPr>
          <a:lstStyle/>
          <a:p>
            <a:r>
              <a:rPr lang="en-US" dirty="0"/>
              <a:t>https://www.youtube.com/watch?v=TlU8f8VeEhU&amp;t=12s</a:t>
            </a:r>
          </a:p>
        </p:txBody>
      </p:sp>
    </p:spTree>
    <p:extLst>
      <p:ext uri="{BB962C8B-B14F-4D97-AF65-F5344CB8AC3E}">
        <p14:creationId xmlns:p14="http://schemas.microsoft.com/office/powerpoint/2010/main" val="337475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12"/>
          <p:cNvSpPr/>
          <p:nvPr/>
        </p:nvSpPr>
        <p:spPr>
          <a:xfrm>
            <a:off x="304805" y="133357"/>
            <a:ext cx="8415633" cy="430865"/>
          </a:xfrm>
          <a:prstGeom prst="rect">
            <a:avLst/>
          </a:prstGeom>
          <a:noFill/>
          <a:ln>
            <a:noFill/>
          </a:ln>
        </p:spPr>
        <p:txBody>
          <a:bodyPr spcFirstLastPara="1" wrap="square" lIns="91400" tIns="45700" rIns="91400" bIns="45700" anchor="t" anchorCtr="0">
            <a:spAutoFit/>
          </a:bodyPr>
          <a:lstStyle/>
          <a:p>
            <a:pPr marL="342770" marR="0" lvl="0" indent="-342770" algn="just" rtl="0">
              <a:lnSpc>
                <a:spcPct val="100000"/>
              </a:lnSpc>
              <a:spcBef>
                <a:spcPts val="0"/>
              </a:spcBef>
              <a:spcAft>
                <a:spcPts val="0"/>
              </a:spcAft>
              <a:buClr>
                <a:schemeClr val="dk1"/>
              </a:buClr>
              <a:buSzPts val="2200"/>
              <a:buFont typeface="Arial"/>
              <a:buAutoNum type="arabicPeriod"/>
            </a:pPr>
            <a:r>
              <a:rPr lang="en-US" sz="2200" b="1" i="0" u="none" strike="noStrike" cap="none">
                <a:solidFill>
                  <a:schemeClr val="dk1"/>
                </a:solidFill>
                <a:latin typeface="Times New Roman"/>
                <a:ea typeface="Times New Roman"/>
                <a:cs typeface="Times New Roman"/>
                <a:sym typeface="Times New Roman"/>
              </a:rPr>
              <a:t>Phân đoạn dựa trên ngưỡng (Threshold)</a:t>
            </a:r>
            <a:endParaRPr sz="1400" b="0" i="0" u="none" strike="noStrike" cap="none">
              <a:solidFill>
                <a:srgbClr val="000000"/>
              </a:solidFill>
              <a:latin typeface="Arial"/>
              <a:ea typeface="Arial"/>
              <a:cs typeface="Arial"/>
              <a:sym typeface="Arial"/>
            </a:endParaRPr>
          </a:p>
        </p:txBody>
      </p:sp>
      <p:sp>
        <p:nvSpPr>
          <p:cNvPr id="567" name="Google Shape;567;p12"/>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11</a:t>
            </a:r>
            <a:endParaRPr sz="1800" b="0" i="0" u="none" strike="noStrike" cap="none">
              <a:solidFill>
                <a:srgbClr val="000000"/>
              </a:solidFill>
              <a:latin typeface="Times New Roman"/>
              <a:ea typeface="Times New Roman"/>
              <a:cs typeface="Times New Roman"/>
              <a:sym typeface="Times New Roman"/>
            </a:endParaRPr>
          </a:p>
        </p:txBody>
      </p:sp>
      <p:sp>
        <p:nvSpPr>
          <p:cNvPr id="568" name="Google Shape;568;p12"/>
          <p:cNvSpPr/>
          <p:nvPr/>
        </p:nvSpPr>
        <p:spPr>
          <a:xfrm>
            <a:off x="488716" y="1625123"/>
            <a:ext cx="7468593" cy="286228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n-US" sz="2000" b="1" i="0" u="none" strike="noStrike" cap="none" dirty="0" err="1">
                <a:solidFill>
                  <a:schemeClr val="dk1"/>
                </a:solidFill>
                <a:latin typeface="Times New Roman"/>
                <a:ea typeface="Times New Roman"/>
                <a:cs typeface="Times New Roman"/>
                <a:sym typeface="Times New Roman"/>
              </a:rPr>
              <a:t>adaptiveMethod</a:t>
            </a:r>
            <a:r>
              <a:rPr lang="en-US" sz="2000" b="0" i="0" u="none" strike="noStrike" cap="none" dirty="0">
                <a:solidFill>
                  <a:schemeClr val="dk1"/>
                </a:solidFill>
                <a:latin typeface="Times New Roman"/>
                <a:ea typeface="Times New Roman"/>
                <a:cs typeface="Times New Roman"/>
                <a:sym typeface="Times New Roman"/>
              </a:rPr>
              <a:t> - </a:t>
            </a:r>
            <a:r>
              <a:rPr lang="en-US" sz="2000" b="0" i="0" u="none" strike="noStrike" cap="none" dirty="0" err="1">
                <a:solidFill>
                  <a:schemeClr val="dk1"/>
                </a:solidFill>
                <a:latin typeface="Times New Roman"/>
                <a:ea typeface="Times New Roman"/>
                <a:cs typeface="Times New Roman"/>
                <a:sym typeface="Times New Roman"/>
              </a:rPr>
              <a:t>Một</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biến</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kiểu</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số</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nguyên</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đại</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diện</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cho</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phương</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thức</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thích</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ứng</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sẽ</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được</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sử</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dụng</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Đây</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sẽ</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là</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một</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trong</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hai</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giá</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trị</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sau</a:t>
            </a:r>
            <a:endParaRPr sz="1400" b="0" i="0" u="none" strike="noStrike" cap="none" dirty="0">
              <a:solidFill>
                <a:srgbClr val="000000"/>
              </a:solidFill>
              <a:latin typeface="Arial"/>
              <a:ea typeface="Arial"/>
              <a:cs typeface="Arial"/>
              <a:sym typeface="Arial"/>
            </a:endParaRPr>
          </a:p>
          <a:p>
            <a:pPr marL="742675" marR="0" lvl="1" indent="-285644" algn="just" rtl="0">
              <a:lnSpc>
                <a:spcPct val="150000"/>
              </a:lnSpc>
              <a:spcBef>
                <a:spcPts val="0"/>
              </a:spcBef>
              <a:spcAft>
                <a:spcPts val="0"/>
              </a:spcAft>
              <a:buClr>
                <a:schemeClr val="dk1"/>
              </a:buClr>
              <a:buSzPts val="2000"/>
              <a:buFont typeface="Arial"/>
              <a:buChar char="•"/>
            </a:pPr>
            <a:r>
              <a:rPr lang="en-US" sz="2000" b="1" i="0" u="none" strike="noStrike" cap="none" dirty="0">
                <a:solidFill>
                  <a:schemeClr val="dk1"/>
                </a:solidFill>
                <a:latin typeface="Times New Roman"/>
                <a:ea typeface="Times New Roman"/>
                <a:cs typeface="Times New Roman"/>
                <a:sym typeface="Times New Roman"/>
              </a:rPr>
              <a:t>ADAPTIVE_THRESH_MEAN_C</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giá</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trị</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ngưỡng</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là</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giá</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trị</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trung</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bình</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của</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từng</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khu</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vực</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trừ</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hằng</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số</a:t>
            </a:r>
            <a:r>
              <a:rPr lang="en-US" sz="2000" b="0" i="0" u="none" strike="noStrike" cap="none" dirty="0">
                <a:solidFill>
                  <a:schemeClr val="dk1"/>
                </a:solidFill>
                <a:latin typeface="Times New Roman"/>
                <a:ea typeface="Times New Roman"/>
                <a:cs typeface="Times New Roman"/>
                <a:sym typeface="Times New Roman"/>
              </a:rPr>
              <a:t> C</a:t>
            </a:r>
            <a:endParaRPr sz="1400" b="0" i="0" u="none" strike="noStrike" cap="none" dirty="0">
              <a:solidFill>
                <a:srgbClr val="000000"/>
              </a:solidFill>
              <a:latin typeface="Arial"/>
              <a:ea typeface="Arial"/>
              <a:cs typeface="Arial"/>
              <a:sym typeface="Arial"/>
            </a:endParaRPr>
          </a:p>
          <a:p>
            <a:pPr marL="0" marR="0" lvl="1" indent="0" algn="just" rtl="0">
              <a:lnSpc>
                <a:spcPct val="150000"/>
              </a:lnSpc>
              <a:spcBef>
                <a:spcPts val="0"/>
              </a:spcBef>
              <a:spcAft>
                <a:spcPts val="0"/>
              </a:spcAft>
              <a:buClr>
                <a:srgbClr val="000000"/>
              </a:buClr>
              <a:buSzPts val="2000"/>
              <a:buFont typeface="Arial"/>
              <a:buNone/>
            </a:pPr>
            <a:r>
              <a:rPr lang="en-US" sz="2000" b="1" i="0" u="none" strike="noStrike" cap="none" dirty="0" err="1">
                <a:solidFill>
                  <a:schemeClr val="dk1"/>
                </a:solidFill>
                <a:latin typeface="Times New Roman"/>
                <a:ea typeface="Times New Roman"/>
                <a:cs typeface="Times New Roman"/>
                <a:sym typeface="Times New Roman"/>
              </a:rPr>
              <a:t>Blocksize</a:t>
            </a:r>
            <a:r>
              <a:rPr lang="en-US" sz="2000" b="1"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xác</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định</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kích</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thước</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của</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từng</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khu</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vực</a:t>
            </a:r>
            <a:r>
              <a:rPr lang="en-US" sz="2000" b="0" i="0" u="none" strike="noStrike" cap="none" dirty="0">
                <a:solidFill>
                  <a:schemeClr val="dk1"/>
                </a:solidFill>
                <a:latin typeface="Times New Roman"/>
                <a:ea typeface="Times New Roman"/>
                <a:cs typeface="Times New Roman"/>
                <a:sym typeface="Times New Roman"/>
              </a:rPr>
              <a:t> </a:t>
            </a:r>
            <a:endParaRPr sz="1400" b="0" i="0" u="none" strike="noStrike" cap="none" dirty="0">
              <a:solidFill>
                <a:srgbClr val="000000"/>
              </a:solidFill>
              <a:latin typeface="Arial"/>
              <a:ea typeface="Arial"/>
              <a:cs typeface="Arial"/>
              <a:sym typeface="Arial"/>
            </a:endParaRPr>
          </a:p>
          <a:p>
            <a:pPr marL="0" marR="0" lvl="1" indent="0" algn="just" rtl="0">
              <a:lnSpc>
                <a:spcPct val="150000"/>
              </a:lnSpc>
              <a:spcBef>
                <a:spcPts val="0"/>
              </a:spcBef>
              <a:spcAft>
                <a:spcPts val="0"/>
              </a:spcAft>
              <a:buClr>
                <a:srgbClr val="000000"/>
              </a:buClr>
              <a:buSzPts val="2000"/>
              <a:buFont typeface="Arial"/>
              <a:buNone/>
            </a:pPr>
            <a:r>
              <a:rPr lang="en-US" sz="2000" b="1" i="0" u="none" strike="noStrike" cap="none" dirty="0">
                <a:solidFill>
                  <a:schemeClr val="dk1"/>
                </a:solidFill>
                <a:latin typeface="Times New Roman"/>
                <a:ea typeface="Times New Roman"/>
                <a:cs typeface="Times New Roman"/>
                <a:sym typeface="Times New Roman"/>
              </a:rPr>
              <a:t>C </a:t>
            </a:r>
            <a:r>
              <a:rPr lang="en-US" sz="2000" b="0" i="0" u="none" strike="noStrike" cap="none" dirty="0" err="1">
                <a:solidFill>
                  <a:schemeClr val="dk1"/>
                </a:solidFill>
                <a:latin typeface="Times New Roman"/>
                <a:ea typeface="Times New Roman"/>
                <a:cs typeface="Times New Roman"/>
                <a:sym typeface="Times New Roman"/>
              </a:rPr>
              <a:t>là</a:t>
            </a:r>
            <a:r>
              <a:rPr lang="en-US" sz="2000" b="0" i="0" u="none" strike="noStrike" cap="none" dirty="0">
                <a:solidFill>
                  <a:schemeClr val="dk1"/>
                </a:solidFill>
                <a:latin typeface="Times New Roman"/>
                <a:ea typeface="Times New Roman"/>
                <a:cs typeface="Times New Roman"/>
                <a:sym typeface="Times New Roman"/>
              </a:rPr>
              <a:t> 1 </a:t>
            </a:r>
            <a:r>
              <a:rPr lang="en-US" sz="2000" b="0" i="0" u="none" strike="noStrike" cap="none" dirty="0" err="1">
                <a:solidFill>
                  <a:schemeClr val="dk1"/>
                </a:solidFill>
                <a:latin typeface="Times New Roman"/>
                <a:ea typeface="Times New Roman"/>
                <a:cs typeface="Times New Roman"/>
                <a:sym typeface="Times New Roman"/>
              </a:rPr>
              <a:t>hằng</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smtClean="0">
                <a:solidFill>
                  <a:schemeClr val="dk1"/>
                </a:solidFill>
                <a:latin typeface="Times New Roman"/>
                <a:ea typeface="Times New Roman"/>
                <a:cs typeface="Times New Roman"/>
                <a:sym typeface="Times New Roman"/>
              </a:rPr>
              <a:t>số</a:t>
            </a:r>
            <a:endParaRPr sz="2000" b="1" i="1" u="none" strike="noStrike" cap="none" dirty="0">
              <a:solidFill>
                <a:schemeClr val="dk1"/>
              </a:solidFill>
              <a:latin typeface="Times New Roman"/>
              <a:ea typeface="Times New Roman"/>
              <a:cs typeface="Times New Roman"/>
              <a:sym typeface="Times New Roman"/>
            </a:endParaRPr>
          </a:p>
        </p:txBody>
      </p:sp>
      <p:sp>
        <p:nvSpPr>
          <p:cNvPr id="569" name="Google Shape;569;p12"/>
          <p:cNvSpPr/>
          <p:nvPr/>
        </p:nvSpPr>
        <p:spPr>
          <a:xfrm>
            <a:off x="559467" y="920876"/>
            <a:ext cx="6781275" cy="738664"/>
          </a:xfrm>
          <a:prstGeom prst="rect">
            <a:avLst/>
          </a:prstGeom>
          <a:solidFill>
            <a:schemeClr val="lt1"/>
          </a:solidFill>
          <a:ln>
            <a:noFill/>
          </a:ln>
        </p:spPr>
        <p:txBody>
          <a:bodyPr spcFirstLastPara="1" wrap="square" lIns="121900" tIns="60950" rIns="121900" bIns="60950" anchor="ctr"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adaptiveThreshold(src, dst, maxValue, adaptiveMethod, thresholdType, blockSize, C) </a:t>
            </a:r>
            <a:endParaRPr sz="1400" b="0" i="0" u="none" strike="noStrike" cap="none">
              <a:solidFill>
                <a:srgbClr val="000000"/>
              </a:solidFill>
              <a:latin typeface="Arial"/>
              <a:ea typeface="Arial"/>
              <a:cs typeface="Arial"/>
              <a:sym typeface="Arial"/>
            </a:endParaRPr>
          </a:p>
        </p:txBody>
      </p:sp>
      <p:sp>
        <p:nvSpPr>
          <p:cNvPr id="570" name="Google Shape;570;p12"/>
          <p:cNvSpPr/>
          <p:nvPr/>
        </p:nvSpPr>
        <p:spPr>
          <a:xfrm>
            <a:off x="-152400" y="438155"/>
            <a:ext cx="7851000" cy="559800"/>
          </a:xfrm>
          <a:prstGeom prst="rect">
            <a:avLst/>
          </a:prstGeom>
          <a:noFill/>
          <a:ln>
            <a:noFill/>
          </a:ln>
        </p:spPr>
        <p:txBody>
          <a:bodyPr spcFirstLastPara="1" wrap="square" lIns="91400" tIns="45700" rIns="91400" bIns="45700" anchor="t" anchorCtr="0">
            <a:spAutoFit/>
          </a:bodyPr>
          <a:lstStyle/>
          <a:p>
            <a:pPr marL="457025" marR="0" lvl="1" indent="0" algn="just" rtl="0">
              <a:lnSpc>
                <a:spcPct val="150000"/>
              </a:lnSpc>
              <a:spcBef>
                <a:spcPts val="0"/>
              </a:spcBef>
              <a:spcAft>
                <a:spcPts val="0"/>
              </a:spcAft>
              <a:buClr>
                <a:srgbClr val="000000"/>
              </a:buClr>
              <a:buSzPts val="2000"/>
              <a:buFont typeface="Arial"/>
              <a:buNone/>
            </a:pPr>
            <a:r>
              <a:rPr lang="en-US" sz="2000" b="0" i="0" u="none" strike="noStrike" cap="none">
                <a:solidFill>
                  <a:srgbClr val="0070C0"/>
                </a:solidFill>
                <a:latin typeface="Times New Roman"/>
                <a:ea typeface="Times New Roman"/>
                <a:cs typeface="Times New Roman"/>
                <a:sym typeface="Times New Roman"/>
              </a:rPr>
              <a:t>1.3. Phân đoạn ảnh dựa trên adaptive mean threshold</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125"/>
          <p:cNvPicPr preferRelativeResize="0"/>
          <p:nvPr/>
        </p:nvPicPr>
        <p:blipFill rotWithShape="1">
          <a:blip r:embed="rId3">
            <a:alphaModFix/>
          </a:blip>
          <a:srcRect/>
          <a:stretch/>
        </p:blipFill>
        <p:spPr>
          <a:xfrm>
            <a:off x="559467" y="1904253"/>
            <a:ext cx="7993063" cy="409575"/>
          </a:xfrm>
          <a:prstGeom prst="rect">
            <a:avLst/>
          </a:prstGeom>
          <a:noFill/>
          <a:ln>
            <a:noFill/>
          </a:ln>
        </p:spPr>
      </p:pic>
      <p:pic>
        <p:nvPicPr>
          <p:cNvPr id="577" name="Google Shape;577;p125"/>
          <p:cNvPicPr preferRelativeResize="0"/>
          <p:nvPr/>
        </p:nvPicPr>
        <p:blipFill rotWithShape="1">
          <a:blip r:embed="rId4">
            <a:alphaModFix/>
          </a:blip>
          <a:srcRect/>
          <a:stretch/>
        </p:blipFill>
        <p:spPr>
          <a:xfrm>
            <a:off x="4970709" y="2642879"/>
            <a:ext cx="3083871" cy="1548996"/>
          </a:xfrm>
          <a:prstGeom prst="rect">
            <a:avLst/>
          </a:prstGeom>
          <a:noFill/>
          <a:ln>
            <a:noFill/>
          </a:ln>
        </p:spPr>
      </p:pic>
      <p:sp>
        <p:nvSpPr>
          <p:cNvPr id="578" name="Google Shape;578;p125"/>
          <p:cNvSpPr/>
          <p:nvPr/>
        </p:nvSpPr>
        <p:spPr>
          <a:xfrm>
            <a:off x="304805" y="133357"/>
            <a:ext cx="8415633" cy="430865"/>
          </a:xfrm>
          <a:prstGeom prst="rect">
            <a:avLst/>
          </a:prstGeom>
          <a:noFill/>
          <a:ln>
            <a:noFill/>
          </a:ln>
        </p:spPr>
        <p:txBody>
          <a:bodyPr spcFirstLastPara="1" wrap="square" lIns="91400" tIns="45700" rIns="91400" bIns="45700" anchor="t" anchorCtr="0">
            <a:spAutoFit/>
          </a:bodyPr>
          <a:lstStyle/>
          <a:p>
            <a:pPr marL="342770" marR="0" lvl="0" indent="-342770" algn="just" rtl="0">
              <a:lnSpc>
                <a:spcPct val="100000"/>
              </a:lnSpc>
              <a:spcBef>
                <a:spcPts val="0"/>
              </a:spcBef>
              <a:spcAft>
                <a:spcPts val="0"/>
              </a:spcAft>
              <a:buClr>
                <a:srgbClr val="000000"/>
              </a:buClr>
              <a:buSzPts val="2200"/>
              <a:buFont typeface="Arial"/>
              <a:buAutoNum type="arabicPeriod"/>
            </a:pPr>
            <a:r>
              <a:rPr lang="en-US" sz="2200" b="1" i="0" u="none" strike="noStrike" cap="none">
                <a:solidFill>
                  <a:srgbClr val="000000"/>
                </a:solidFill>
                <a:latin typeface="Times New Roman"/>
                <a:ea typeface="Times New Roman"/>
                <a:cs typeface="Times New Roman"/>
                <a:sym typeface="Times New Roman"/>
              </a:rPr>
              <a:t>Phân đoạn dựa trên ngưỡng (Thresholding)</a:t>
            </a:r>
            <a:endParaRPr sz="1400" b="0" i="0" u="none" strike="noStrike" cap="none">
              <a:solidFill>
                <a:srgbClr val="000000"/>
              </a:solidFill>
              <a:latin typeface="Arial"/>
              <a:ea typeface="Arial"/>
              <a:cs typeface="Arial"/>
              <a:sym typeface="Arial"/>
            </a:endParaRPr>
          </a:p>
        </p:txBody>
      </p:sp>
      <p:sp>
        <p:nvSpPr>
          <p:cNvPr id="579" name="Google Shape;579;p125"/>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12</a:t>
            </a:r>
            <a:endParaRPr sz="1800" b="0" i="0" u="none" strike="noStrike" cap="none">
              <a:solidFill>
                <a:srgbClr val="000000"/>
              </a:solidFill>
              <a:latin typeface="Times New Roman"/>
              <a:ea typeface="Times New Roman"/>
              <a:cs typeface="Times New Roman"/>
              <a:sym typeface="Times New Roman"/>
            </a:endParaRPr>
          </a:p>
        </p:txBody>
      </p:sp>
      <p:sp>
        <p:nvSpPr>
          <p:cNvPr id="580" name="Google Shape;580;p125"/>
          <p:cNvSpPr/>
          <p:nvPr/>
        </p:nvSpPr>
        <p:spPr>
          <a:xfrm>
            <a:off x="559467" y="995307"/>
            <a:ext cx="6781275" cy="738664"/>
          </a:xfrm>
          <a:prstGeom prst="rect">
            <a:avLst/>
          </a:prstGeom>
          <a:solidFill>
            <a:schemeClr val="lt1"/>
          </a:solidFill>
          <a:ln>
            <a:noFill/>
          </a:ln>
        </p:spPr>
        <p:txBody>
          <a:bodyPr spcFirstLastPara="1" wrap="square" lIns="121900" tIns="60950" rIns="121900" bIns="60950" anchor="ctr"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Times New Roman"/>
                <a:ea typeface="Times New Roman"/>
                <a:cs typeface="Times New Roman"/>
                <a:sym typeface="Times New Roman"/>
              </a:rPr>
              <a:t>adaptiveThreshold(src, dst, maxValue, adaptiveMethod, thresholdType, blockSize, C) </a:t>
            </a:r>
            <a:endParaRPr sz="1400" b="0" i="0" u="none" strike="noStrike" cap="none">
              <a:solidFill>
                <a:srgbClr val="000000"/>
              </a:solidFill>
              <a:latin typeface="Arial"/>
              <a:ea typeface="Arial"/>
              <a:cs typeface="Arial"/>
              <a:sym typeface="Arial"/>
            </a:endParaRPr>
          </a:p>
        </p:txBody>
      </p:sp>
      <p:sp>
        <p:nvSpPr>
          <p:cNvPr id="581" name="Google Shape;581;p125"/>
          <p:cNvSpPr/>
          <p:nvPr/>
        </p:nvSpPr>
        <p:spPr>
          <a:xfrm>
            <a:off x="-152400" y="438155"/>
            <a:ext cx="7851000" cy="559800"/>
          </a:xfrm>
          <a:prstGeom prst="rect">
            <a:avLst/>
          </a:prstGeom>
          <a:noFill/>
          <a:ln>
            <a:noFill/>
          </a:ln>
        </p:spPr>
        <p:txBody>
          <a:bodyPr spcFirstLastPara="1" wrap="square" lIns="91400" tIns="45700" rIns="91400" bIns="45700" anchor="t" anchorCtr="0">
            <a:spAutoFit/>
          </a:bodyPr>
          <a:lstStyle/>
          <a:p>
            <a:pPr marL="457025" marR="0" lvl="1" indent="0" algn="just" rtl="0">
              <a:lnSpc>
                <a:spcPct val="150000"/>
              </a:lnSpc>
              <a:spcBef>
                <a:spcPts val="0"/>
              </a:spcBef>
              <a:spcAft>
                <a:spcPts val="0"/>
              </a:spcAft>
              <a:buNone/>
            </a:pPr>
            <a:r>
              <a:rPr lang="en-US" sz="2000" b="0" i="0" u="none" strike="noStrike" cap="none">
                <a:solidFill>
                  <a:srgbClr val="0070C0"/>
                </a:solidFill>
                <a:latin typeface="Times New Roman"/>
                <a:ea typeface="Times New Roman"/>
                <a:cs typeface="Times New Roman"/>
                <a:sym typeface="Times New Roman"/>
              </a:rPr>
              <a:t>1.3. Phân đoạn ảnh dựa trên adaptive mean threshold</a:t>
            </a:r>
            <a:endParaRPr sz="1400" b="0" i="0" u="none" strike="noStrike" cap="none">
              <a:solidFill>
                <a:srgbClr val="000000"/>
              </a:solidFill>
              <a:latin typeface="Arial"/>
              <a:ea typeface="Arial"/>
              <a:cs typeface="Arial"/>
              <a:sym typeface="Arial"/>
            </a:endParaRPr>
          </a:p>
        </p:txBody>
      </p:sp>
      <p:pic>
        <p:nvPicPr>
          <p:cNvPr id="582" name="Google Shape;582;p125" descr="C:\Users\PhongVu\Downloads\trang giay.jpg"/>
          <p:cNvPicPr preferRelativeResize="0"/>
          <p:nvPr/>
        </p:nvPicPr>
        <p:blipFill rotWithShape="1">
          <a:blip r:embed="rId5">
            <a:alphaModFix/>
          </a:blip>
          <a:srcRect/>
          <a:stretch/>
        </p:blipFill>
        <p:spPr>
          <a:xfrm>
            <a:off x="623924" y="2660649"/>
            <a:ext cx="3051191" cy="1531225"/>
          </a:xfrm>
          <a:prstGeom prst="rect">
            <a:avLst/>
          </a:prstGeom>
          <a:noFill/>
          <a:ln>
            <a:noFill/>
          </a:ln>
        </p:spPr>
      </p:pic>
      <p:sp>
        <p:nvSpPr>
          <p:cNvPr id="583" name="Google Shape;583;p125"/>
          <p:cNvSpPr txBox="1"/>
          <p:nvPr/>
        </p:nvSpPr>
        <p:spPr>
          <a:xfrm>
            <a:off x="4976016" y="4338078"/>
            <a:ext cx="312777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Adaptive mean threshold image</a:t>
            </a:r>
            <a:endParaRPr sz="1800" b="0" i="0" u="none" strike="noStrike" cap="none">
              <a:solidFill>
                <a:srgbClr val="000000"/>
              </a:solidFill>
              <a:latin typeface="Times New Roman"/>
              <a:ea typeface="Times New Roman"/>
              <a:cs typeface="Times New Roman"/>
              <a:sym typeface="Times New Roman"/>
            </a:endParaRPr>
          </a:p>
        </p:txBody>
      </p:sp>
      <p:sp>
        <p:nvSpPr>
          <p:cNvPr id="584" name="Google Shape;584;p125"/>
          <p:cNvSpPr txBox="1"/>
          <p:nvPr/>
        </p:nvSpPr>
        <p:spPr>
          <a:xfrm>
            <a:off x="1290033" y="4311642"/>
            <a:ext cx="157607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Original image</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13"/>
          <p:cNvSpPr/>
          <p:nvPr/>
        </p:nvSpPr>
        <p:spPr>
          <a:xfrm>
            <a:off x="0" y="3401301"/>
            <a:ext cx="9144000" cy="1547099"/>
          </a:xfrm>
          <a:prstGeom prst="rect">
            <a:avLst/>
          </a:prstGeom>
          <a:gradFill>
            <a:gsLst>
              <a:gs pos="0">
                <a:srgbClr val="4A7886">
                  <a:alpha val="0"/>
                </a:srgbClr>
              </a:gs>
              <a:gs pos="16000">
                <a:srgbClr val="4A7886">
                  <a:alpha val="0"/>
                </a:srgbClr>
              </a:gs>
              <a:gs pos="43000">
                <a:srgbClr val="4A5D62">
                  <a:alpha val="75294"/>
                </a:srgbClr>
              </a:gs>
              <a:gs pos="94000">
                <a:schemeClr val="accent1"/>
              </a:gs>
              <a:gs pos="100000">
                <a:schemeClr val="accent1"/>
              </a:gs>
            </a:gsLst>
            <a:lin ang="0" scaled="0"/>
          </a:gra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91" name="Google Shape;591;p13"/>
          <p:cNvSpPr txBox="1"/>
          <p:nvPr/>
        </p:nvSpPr>
        <p:spPr>
          <a:xfrm>
            <a:off x="-213064" y="3393601"/>
            <a:ext cx="8915400" cy="1331126"/>
          </a:xfrm>
          <a:prstGeom prst="rect">
            <a:avLst/>
          </a:prstGeom>
          <a:noFill/>
          <a:ln>
            <a:noFill/>
          </a:ln>
        </p:spPr>
        <p:txBody>
          <a:bodyPr spcFirstLastPara="1" wrap="square" lIns="68550" tIns="34275" rIns="68550" bIns="34275" anchor="ctr" anchorCtr="0">
            <a:spAutoFit/>
          </a:bodyPr>
          <a:lstStyle/>
          <a:p>
            <a:pPr marL="0" marR="0" lvl="0" indent="0" algn="r" rtl="0">
              <a:lnSpc>
                <a:spcPct val="100000"/>
              </a:lnSpc>
              <a:spcBef>
                <a:spcPts val="0"/>
              </a:spcBef>
              <a:spcAft>
                <a:spcPts val="0"/>
              </a:spcAft>
              <a:buClr>
                <a:srgbClr val="000000"/>
              </a:buClr>
              <a:buSzPts val="4100"/>
              <a:buFont typeface="Arial"/>
              <a:buNone/>
            </a:pPr>
            <a:r>
              <a:rPr lang="en-US" sz="4100" b="0" i="0" u="none" strike="noStrike" cap="none">
                <a:solidFill>
                  <a:srgbClr val="FFFFFF"/>
                </a:solidFill>
                <a:latin typeface="Arial"/>
                <a:ea typeface="Arial"/>
                <a:cs typeface="Arial"/>
                <a:sym typeface="Arial"/>
              </a:rPr>
              <a:t>Image Segmentation</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4100"/>
              <a:buFont typeface="Arial"/>
              <a:buNone/>
            </a:pPr>
            <a:r>
              <a:rPr lang="en-US" sz="4100" b="0" i="0" u="none" strike="noStrike" cap="none">
                <a:solidFill>
                  <a:srgbClr val="FFFFFF"/>
                </a:solidFill>
                <a:latin typeface="Arial"/>
                <a:ea typeface="Arial"/>
                <a:cs typeface="Arial"/>
                <a:sym typeface="Arial"/>
              </a:rPr>
              <a:t> using Contour Detection</a:t>
            </a:r>
            <a:endParaRPr sz="4100" b="0" i="0" u="none" strike="noStrike" cap="none">
              <a:solidFill>
                <a:srgbClr val="FFFFFF"/>
              </a:solidFill>
              <a:latin typeface="Arial"/>
              <a:ea typeface="Arial"/>
              <a:cs typeface="Arial"/>
              <a:sym typeface="Arial"/>
            </a:endParaRPr>
          </a:p>
        </p:txBody>
      </p:sp>
      <p:sp>
        <p:nvSpPr>
          <p:cNvPr id="592" name="Google Shape;592;p13"/>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13</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grpSp>
        <p:nvGrpSpPr>
          <p:cNvPr id="598" name="Google Shape;598;p14"/>
          <p:cNvGrpSpPr/>
          <p:nvPr/>
        </p:nvGrpSpPr>
        <p:grpSpPr>
          <a:xfrm>
            <a:off x="3335784" y="233041"/>
            <a:ext cx="5296150" cy="4378058"/>
            <a:chOff x="5885014" y="654503"/>
            <a:chExt cx="5664917" cy="4282970"/>
          </a:xfrm>
        </p:grpSpPr>
        <p:sp>
          <p:nvSpPr>
            <p:cNvPr id="599" name="Google Shape;599;p14"/>
            <p:cNvSpPr txBox="1"/>
            <p:nvPr/>
          </p:nvSpPr>
          <p:spPr>
            <a:xfrm>
              <a:off x="6843110" y="753494"/>
              <a:ext cx="4706821" cy="391420"/>
            </a:xfrm>
            <a:prstGeom prst="rect">
              <a:avLst/>
            </a:prstGeom>
            <a:noFill/>
            <a:ln>
              <a:noFill/>
            </a:ln>
          </p:spPr>
          <p:txBody>
            <a:bodyPr spcFirstLastPara="1" wrap="square" lIns="108000" tIns="45700" rIns="108000"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Arial"/>
                  <a:ea typeface="Arial"/>
                  <a:cs typeface="Arial"/>
                  <a:sym typeface="Arial"/>
                </a:rPr>
                <a:t>Contour là gì ?</a:t>
              </a:r>
              <a:endParaRPr sz="2000" b="1" i="0" u="none" strike="noStrike" cap="none">
                <a:solidFill>
                  <a:srgbClr val="FFFFFF"/>
                </a:solidFill>
                <a:latin typeface="Arial"/>
                <a:ea typeface="Arial"/>
                <a:cs typeface="Arial"/>
                <a:sym typeface="Arial"/>
              </a:endParaRPr>
            </a:p>
          </p:txBody>
        </p:sp>
        <p:sp>
          <p:nvSpPr>
            <p:cNvPr id="600" name="Google Shape;600;p14"/>
            <p:cNvSpPr txBox="1"/>
            <p:nvPr/>
          </p:nvSpPr>
          <p:spPr>
            <a:xfrm>
              <a:off x="5885014" y="654503"/>
              <a:ext cx="958096" cy="632293"/>
            </a:xfrm>
            <a:prstGeom prst="rect">
              <a:avLst/>
            </a:prstGeom>
            <a:noFill/>
            <a:ln>
              <a:noFill/>
            </a:ln>
          </p:spPr>
          <p:txBody>
            <a:bodyPr spcFirstLastPara="1" wrap="square" lIns="108000" tIns="45700" rIns="108000"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FFFFFF"/>
                  </a:solidFill>
                  <a:latin typeface="Arial"/>
                  <a:ea typeface="Arial"/>
                  <a:cs typeface="Arial"/>
                  <a:sym typeface="Arial"/>
                </a:rPr>
                <a:t>01</a:t>
              </a:r>
              <a:endParaRPr sz="3600" b="1" i="0" u="none" strike="noStrike" cap="none">
                <a:solidFill>
                  <a:srgbClr val="FFFFFF"/>
                </a:solidFill>
                <a:latin typeface="Arial"/>
                <a:ea typeface="Arial"/>
                <a:cs typeface="Arial"/>
                <a:sym typeface="Arial"/>
              </a:endParaRPr>
            </a:p>
          </p:txBody>
        </p:sp>
        <p:sp>
          <p:nvSpPr>
            <p:cNvPr id="601" name="Google Shape;601;p14"/>
            <p:cNvSpPr txBox="1"/>
            <p:nvPr/>
          </p:nvSpPr>
          <p:spPr>
            <a:xfrm>
              <a:off x="6843110" y="1822083"/>
              <a:ext cx="4706821" cy="692511"/>
            </a:xfrm>
            <a:prstGeom prst="rect">
              <a:avLst/>
            </a:prstGeom>
            <a:noFill/>
            <a:ln>
              <a:noFill/>
            </a:ln>
          </p:spPr>
          <p:txBody>
            <a:bodyPr spcFirstLastPara="1" wrap="square" lIns="108000" tIns="45700" rIns="108000"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Arial"/>
                  <a:ea typeface="Arial"/>
                  <a:cs typeface="Arial"/>
                  <a:sym typeface="Arial"/>
                </a:rPr>
                <a:t>Các bước cài đặc contour trong OpenCV</a:t>
              </a:r>
              <a:endParaRPr sz="2000" b="1" i="0" u="none" strike="noStrike" cap="none">
                <a:solidFill>
                  <a:srgbClr val="FFFFFF"/>
                </a:solidFill>
                <a:latin typeface="Arial"/>
                <a:ea typeface="Arial"/>
                <a:cs typeface="Arial"/>
                <a:sym typeface="Arial"/>
              </a:endParaRPr>
            </a:p>
          </p:txBody>
        </p:sp>
        <p:sp>
          <p:nvSpPr>
            <p:cNvPr id="602" name="Google Shape;602;p14"/>
            <p:cNvSpPr txBox="1"/>
            <p:nvPr/>
          </p:nvSpPr>
          <p:spPr>
            <a:xfrm>
              <a:off x="5885014" y="1825714"/>
              <a:ext cx="958096" cy="632293"/>
            </a:xfrm>
            <a:prstGeom prst="rect">
              <a:avLst/>
            </a:prstGeom>
            <a:noFill/>
            <a:ln>
              <a:noFill/>
            </a:ln>
          </p:spPr>
          <p:txBody>
            <a:bodyPr spcFirstLastPara="1" wrap="square" lIns="108000" tIns="45700" rIns="108000"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FFFFFF"/>
                  </a:solidFill>
                  <a:latin typeface="Arial"/>
                  <a:ea typeface="Arial"/>
                  <a:cs typeface="Arial"/>
                  <a:sym typeface="Arial"/>
                </a:rPr>
                <a:t>02</a:t>
              </a:r>
              <a:endParaRPr sz="3600" b="1" i="0" u="none" strike="noStrike" cap="none">
                <a:solidFill>
                  <a:srgbClr val="FFFFFF"/>
                </a:solidFill>
                <a:latin typeface="Arial"/>
                <a:ea typeface="Arial"/>
                <a:cs typeface="Arial"/>
                <a:sym typeface="Arial"/>
              </a:endParaRPr>
            </a:p>
          </p:txBody>
        </p:sp>
        <p:sp>
          <p:nvSpPr>
            <p:cNvPr id="603" name="Google Shape;603;p14"/>
            <p:cNvSpPr txBox="1"/>
            <p:nvPr/>
          </p:nvSpPr>
          <p:spPr>
            <a:xfrm>
              <a:off x="6843110" y="3090984"/>
              <a:ext cx="4706821" cy="391420"/>
            </a:xfrm>
            <a:prstGeom prst="rect">
              <a:avLst/>
            </a:prstGeom>
            <a:noFill/>
            <a:ln>
              <a:noFill/>
            </a:ln>
          </p:spPr>
          <p:txBody>
            <a:bodyPr spcFirstLastPara="1" wrap="square" lIns="108000" tIns="45700" rIns="108000"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Arial"/>
                  <a:ea typeface="Arial"/>
                  <a:cs typeface="Arial"/>
                  <a:sym typeface="Arial"/>
                </a:rPr>
                <a:t>Ứng dụng của contour detection</a:t>
              </a:r>
              <a:endParaRPr sz="2000" b="1" i="0" u="none" strike="noStrike" cap="none">
                <a:solidFill>
                  <a:srgbClr val="FFFFFF"/>
                </a:solidFill>
                <a:latin typeface="Arial"/>
                <a:ea typeface="Arial"/>
                <a:cs typeface="Arial"/>
                <a:sym typeface="Arial"/>
              </a:endParaRPr>
            </a:p>
          </p:txBody>
        </p:sp>
        <p:sp>
          <p:nvSpPr>
            <p:cNvPr id="604" name="Google Shape;604;p14"/>
            <p:cNvSpPr txBox="1"/>
            <p:nvPr/>
          </p:nvSpPr>
          <p:spPr>
            <a:xfrm>
              <a:off x="5885014" y="2996925"/>
              <a:ext cx="958096" cy="632293"/>
            </a:xfrm>
            <a:prstGeom prst="rect">
              <a:avLst/>
            </a:prstGeom>
            <a:noFill/>
            <a:ln>
              <a:noFill/>
            </a:ln>
          </p:spPr>
          <p:txBody>
            <a:bodyPr spcFirstLastPara="1" wrap="square" lIns="108000" tIns="45700" rIns="108000"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FFFFFF"/>
                  </a:solidFill>
                  <a:latin typeface="Arial"/>
                  <a:ea typeface="Arial"/>
                  <a:cs typeface="Arial"/>
                  <a:sym typeface="Arial"/>
                </a:rPr>
                <a:t>03</a:t>
              </a:r>
              <a:endParaRPr sz="3600" b="1" i="0" u="none" strike="noStrike" cap="none">
                <a:solidFill>
                  <a:srgbClr val="FFFFFF"/>
                </a:solidFill>
                <a:latin typeface="Arial"/>
                <a:ea typeface="Arial"/>
                <a:cs typeface="Arial"/>
                <a:sym typeface="Arial"/>
              </a:endParaRPr>
            </a:p>
          </p:txBody>
        </p:sp>
        <p:sp>
          <p:nvSpPr>
            <p:cNvPr id="605" name="Google Shape;605;p14"/>
            <p:cNvSpPr txBox="1"/>
            <p:nvPr/>
          </p:nvSpPr>
          <p:spPr>
            <a:xfrm>
              <a:off x="6843110" y="4244962"/>
              <a:ext cx="4706821" cy="692511"/>
            </a:xfrm>
            <a:prstGeom prst="rect">
              <a:avLst/>
            </a:prstGeom>
            <a:noFill/>
            <a:ln>
              <a:noFill/>
            </a:ln>
          </p:spPr>
          <p:txBody>
            <a:bodyPr spcFirstLastPara="1" wrap="square" lIns="108000" tIns="45700" rIns="108000"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Arial"/>
                  <a:ea typeface="Arial"/>
                  <a:cs typeface="Arial"/>
                  <a:sym typeface="Arial"/>
                </a:rPr>
                <a:t>Ưu và nhược điểm của contour detection</a:t>
              </a:r>
              <a:endParaRPr sz="2000" b="1" i="0" u="none" strike="noStrike" cap="none">
                <a:solidFill>
                  <a:srgbClr val="FFFFFF"/>
                </a:solidFill>
                <a:latin typeface="Arial"/>
                <a:ea typeface="Arial"/>
                <a:cs typeface="Arial"/>
                <a:sym typeface="Arial"/>
              </a:endParaRPr>
            </a:p>
          </p:txBody>
        </p:sp>
        <p:sp>
          <p:nvSpPr>
            <p:cNvPr id="606" name="Google Shape;606;p14"/>
            <p:cNvSpPr txBox="1"/>
            <p:nvPr/>
          </p:nvSpPr>
          <p:spPr>
            <a:xfrm>
              <a:off x="5885014" y="4168136"/>
              <a:ext cx="958096" cy="632293"/>
            </a:xfrm>
            <a:prstGeom prst="rect">
              <a:avLst/>
            </a:prstGeom>
            <a:noFill/>
            <a:ln>
              <a:noFill/>
            </a:ln>
          </p:spPr>
          <p:txBody>
            <a:bodyPr spcFirstLastPara="1" wrap="square" lIns="108000" tIns="45700" rIns="108000"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FFFFFF"/>
                  </a:solidFill>
                  <a:latin typeface="Arial"/>
                  <a:ea typeface="Arial"/>
                  <a:cs typeface="Arial"/>
                  <a:sym typeface="Arial"/>
                </a:rPr>
                <a:t>04</a:t>
              </a:r>
              <a:endParaRPr sz="3600" b="1" i="0" u="none" strike="noStrike" cap="none">
                <a:solidFill>
                  <a:srgbClr val="FFFFFF"/>
                </a:solidFill>
                <a:latin typeface="Arial"/>
                <a:ea typeface="Arial"/>
                <a:cs typeface="Arial"/>
                <a:sym typeface="Arial"/>
              </a:endParaRPr>
            </a:p>
          </p:txBody>
        </p:sp>
      </p:grpSp>
      <p:sp>
        <p:nvSpPr>
          <p:cNvPr id="607" name="Google Shape;607;p14"/>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14</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15"/>
          <p:cNvSpPr txBox="1"/>
          <p:nvPr/>
        </p:nvSpPr>
        <p:spPr>
          <a:xfrm>
            <a:off x="434119" y="1016003"/>
            <a:ext cx="8427599" cy="3232149"/>
          </a:xfrm>
          <a:prstGeom prst="rect">
            <a:avLst/>
          </a:prstGeom>
          <a:noFill/>
          <a:ln>
            <a:noFill/>
          </a:ln>
        </p:spPr>
        <p:txBody>
          <a:bodyPr spcFirstLastPara="1" wrap="square" lIns="91400" tIns="45700" rIns="91400" bIns="45700" anchor="t" anchorCtr="0">
            <a:noAutofit/>
          </a:bodyPr>
          <a:lstStyle/>
          <a:p>
            <a:pPr marL="228604" marR="0" lvl="0" indent="-228604" algn="just" rtl="0">
              <a:lnSpc>
                <a:spcPct val="100000"/>
              </a:lnSpc>
              <a:spcBef>
                <a:spcPts val="0"/>
              </a:spcBef>
              <a:spcAft>
                <a:spcPts val="0"/>
              </a:spcAft>
              <a:buClr>
                <a:srgbClr val="0070C0"/>
              </a:buClr>
              <a:buSzPts val="2400"/>
              <a:buFont typeface="Arial"/>
              <a:buChar char="•"/>
            </a:pPr>
            <a:r>
              <a:rPr lang="en-US" sz="2400" b="1" i="0" u="none" strike="noStrike" cap="none">
                <a:solidFill>
                  <a:srgbClr val="0070C0"/>
                </a:solidFill>
                <a:latin typeface="Times New Roman"/>
                <a:ea typeface="Times New Roman"/>
                <a:cs typeface="Times New Roman"/>
                <a:sym typeface="Times New Roman"/>
              </a:rPr>
              <a:t>Khái niệm</a:t>
            </a:r>
            <a:endParaRPr sz="1400" b="0" i="0" u="none" strike="noStrike" cap="none">
              <a:solidFill>
                <a:srgbClr val="000000"/>
              </a:solidFill>
              <a:latin typeface="Arial"/>
              <a:ea typeface="Arial"/>
              <a:cs typeface="Arial"/>
              <a:sym typeface="Arial"/>
            </a:endParaRPr>
          </a:p>
          <a:p>
            <a:pPr marL="685818" marR="0" lvl="1" indent="-228605" algn="just" rtl="0">
              <a:lnSpc>
                <a:spcPct val="100000"/>
              </a:lnSpc>
              <a:spcBef>
                <a:spcPts val="5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Contour là tập các điểm liên tục tạo thành một đường cong (curve)(boundary).</a:t>
            </a:r>
            <a:endParaRPr sz="1400" b="0" i="0" u="none" strike="noStrike" cap="none">
              <a:solidFill>
                <a:srgbClr val="000000"/>
              </a:solidFill>
              <a:latin typeface="Arial"/>
              <a:ea typeface="Arial"/>
              <a:cs typeface="Arial"/>
              <a:sym typeface="Arial"/>
            </a:endParaRPr>
          </a:p>
          <a:p>
            <a:pPr marL="685818" marR="0" lvl="1" indent="-228605" algn="just" rtl="0">
              <a:lnSpc>
                <a:spcPct val="100000"/>
              </a:lnSpc>
              <a:spcBef>
                <a:spcPts val="11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Các điểm tạo nên một contour có đặc điểm có cùng gần, xấp xỉ một giá trị màu và cường độ.</a:t>
            </a:r>
            <a:endParaRPr sz="1400" b="0" i="0" u="none" strike="noStrike" cap="none">
              <a:solidFill>
                <a:srgbClr val="000000"/>
              </a:solidFill>
              <a:latin typeface="Arial"/>
              <a:ea typeface="Arial"/>
              <a:cs typeface="Arial"/>
              <a:sym typeface="Arial"/>
            </a:endParaRPr>
          </a:p>
          <a:p>
            <a:pPr marL="685818" marR="0" lvl="1" indent="-228605" algn="just" rtl="0">
              <a:lnSpc>
                <a:spcPct val="100000"/>
              </a:lnSpc>
              <a:spcBef>
                <a:spcPts val="11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Contour là một công cụ hữu ích để giúp phân tích hình dạng đối tượng, phát hiện đối tượng và nhận dạng.</a:t>
            </a:r>
            <a:endParaRPr sz="2000" b="0" i="0" u="none" strike="noStrike" cap="none">
              <a:solidFill>
                <a:schemeClr val="dk1"/>
              </a:solidFill>
              <a:latin typeface="Times New Roman"/>
              <a:ea typeface="Times New Roman"/>
              <a:cs typeface="Times New Roman"/>
              <a:sym typeface="Times New Roman"/>
            </a:endParaRPr>
          </a:p>
          <a:p>
            <a:pPr marL="1143028" marR="0" lvl="2" indent="-101605" algn="just" rtl="0">
              <a:lnSpc>
                <a:spcPct val="100000"/>
              </a:lnSpc>
              <a:spcBef>
                <a:spcPts val="1100"/>
              </a:spcBef>
              <a:spcAft>
                <a:spcPts val="0"/>
              </a:spcAft>
              <a:buClr>
                <a:schemeClr val="dk1"/>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a:p>
            <a:pPr marL="1143028" marR="0" lvl="2" indent="-101605" algn="just" rtl="0">
              <a:lnSpc>
                <a:spcPct val="100000"/>
              </a:lnSpc>
              <a:spcBef>
                <a:spcPts val="500"/>
              </a:spcBef>
              <a:spcAft>
                <a:spcPts val="0"/>
              </a:spcAft>
              <a:buClr>
                <a:schemeClr val="dk1"/>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a:p>
            <a:pPr marL="914148" marR="0" lvl="2" indent="0" algn="just" rtl="0">
              <a:lnSpc>
                <a:spcPct val="100000"/>
              </a:lnSpc>
              <a:spcBef>
                <a:spcPts val="500"/>
              </a:spcBef>
              <a:spcAft>
                <a:spcPts val="0"/>
              </a:spcAft>
              <a:buClr>
                <a:schemeClr val="dk1"/>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a:p>
            <a:pPr marL="1143028" marR="0" lvl="2" indent="-101605" algn="just" rtl="0">
              <a:lnSpc>
                <a:spcPct val="100000"/>
              </a:lnSpc>
              <a:spcBef>
                <a:spcPts val="500"/>
              </a:spcBef>
              <a:spcAft>
                <a:spcPts val="0"/>
              </a:spcAft>
              <a:buClr>
                <a:schemeClr val="dk1"/>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p:txBody>
      </p:sp>
      <p:sp>
        <p:nvSpPr>
          <p:cNvPr id="614" name="Google Shape;614;p15"/>
          <p:cNvSpPr txBox="1"/>
          <p:nvPr/>
        </p:nvSpPr>
        <p:spPr>
          <a:xfrm>
            <a:off x="434119" y="47448"/>
            <a:ext cx="8427599" cy="466902"/>
          </a:xfrm>
          <a:prstGeom prst="rect">
            <a:avLst/>
          </a:prstGeom>
          <a:noFill/>
          <a:ln>
            <a:noFill/>
          </a:ln>
        </p:spPr>
        <p:txBody>
          <a:bodyPr spcFirstLastPara="1" wrap="square" lIns="91400" tIns="45700" rIns="91400"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i="0" u="none" strike="noStrike" cap="none">
                <a:solidFill>
                  <a:schemeClr val="dk1"/>
                </a:solidFill>
                <a:latin typeface="Times New Roman"/>
                <a:ea typeface="Times New Roman"/>
                <a:cs typeface="Times New Roman"/>
                <a:sym typeface="Times New Roman"/>
              </a:rPr>
              <a:t>1. Contour là gì ?</a:t>
            </a:r>
            <a:endParaRPr sz="3200" b="1" i="0" u="none" strike="noStrike" cap="none">
              <a:solidFill>
                <a:schemeClr val="dk1"/>
              </a:solidFill>
              <a:latin typeface="Times New Roman"/>
              <a:ea typeface="Times New Roman"/>
              <a:cs typeface="Times New Roman"/>
              <a:sym typeface="Times New Roman"/>
            </a:endParaRPr>
          </a:p>
        </p:txBody>
      </p:sp>
      <p:sp>
        <p:nvSpPr>
          <p:cNvPr id="615" name="Google Shape;615;p15"/>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15</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grpSp>
        <p:nvGrpSpPr>
          <p:cNvPr id="621" name="Google Shape;621;p16"/>
          <p:cNvGrpSpPr/>
          <p:nvPr/>
        </p:nvGrpSpPr>
        <p:grpSpPr>
          <a:xfrm>
            <a:off x="442384" y="819150"/>
            <a:ext cx="7863416" cy="3115158"/>
            <a:chOff x="442384" y="819150"/>
            <a:chExt cx="7863416" cy="3115158"/>
          </a:xfrm>
        </p:grpSpPr>
        <p:sp>
          <p:nvSpPr>
            <p:cNvPr id="622" name="Google Shape;622;p16"/>
            <p:cNvSpPr/>
            <p:nvPr/>
          </p:nvSpPr>
          <p:spPr>
            <a:xfrm>
              <a:off x="442384" y="819150"/>
              <a:ext cx="4572000" cy="400110"/>
            </a:xfrm>
            <a:prstGeom prst="rect">
              <a:avLst/>
            </a:prstGeom>
            <a:noFill/>
            <a:ln>
              <a:noFill/>
            </a:ln>
          </p:spPr>
          <p:txBody>
            <a:bodyPr spcFirstLastPara="1" wrap="square" lIns="91425" tIns="45700" rIns="91425" bIns="45700" anchor="t" anchorCtr="0">
              <a:spAutoFit/>
            </a:bodyPr>
            <a:lstStyle/>
            <a:p>
              <a:pPr marL="342797" marR="0" lvl="0" indent="-342797" algn="l" rtl="0">
                <a:lnSpc>
                  <a:spcPct val="100000"/>
                </a:lnSpc>
                <a:spcBef>
                  <a:spcPts val="0"/>
                </a:spcBef>
                <a:spcAft>
                  <a:spcPts val="0"/>
                </a:spcAft>
                <a:buClr>
                  <a:schemeClr val="dk1"/>
                </a:buClr>
                <a:buSzPts val="2000"/>
                <a:buFont typeface="Arial"/>
                <a:buChar char="•"/>
              </a:pPr>
              <a:r>
                <a:rPr lang="en-US" sz="2000" b="1" i="0" u="none" strike="noStrike" cap="none">
                  <a:solidFill>
                    <a:schemeClr val="dk1"/>
                  </a:solidFill>
                  <a:latin typeface="Times New Roman"/>
                  <a:ea typeface="Times New Roman"/>
                  <a:cs typeface="Times New Roman"/>
                  <a:sym typeface="Times New Roman"/>
                </a:rPr>
                <a:t>Dữ liệu thực nghiệm</a:t>
              </a:r>
              <a:endParaRPr sz="1400" b="0" i="0" u="none" strike="noStrike" cap="none">
                <a:solidFill>
                  <a:srgbClr val="000000"/>
                </a:solidFill>
                <a:latin typeface="Arial"/>
                <a:ea typeface="Arial"/>
                <a:cs typeface="Arial"/>
                <a:sym typeface="Arial"/>
              </a:endParaRPr>
            </a:p>
          </p:txBody>
        </p:sp>
        <p:pic>
          <p:nvPicPr>
            <p:cNvPr id="623" name="Google Shape;623;p16" descr="A close-up of hands shaking&#10;&#10;Description automatically generated with low confidence"/>
            <p:cNvPicPr preferRelativeResize="0"/>
            <p:nvPr/>
          </p:nvPicPr>
          <p:blipFill rotWithShape="1">
            <a:blip r:embed="rId3">
              <a:alphaModFix/>
            </a:blip>
            <a:srcRect/>
            <a:stretch/>
          </p:blipFill>
          <p:spPr>
            <a:xfrm>
              <a:off x="762000" y="1733550"/>
              <a:ext cx="3304383" cy="2200758"/>
            </a:xfrm>
            <a:prstGeom prst="rect">
              <a:avLst/>
            </a:prstGeom>
            <a:noFill/>
            <a:ln>
              <a:noFill/>
            </a:ln>
          </p:spPr>
        </p:pic>
        <p:pic>
          <p:nvPicPr>
            <p:cNvPr id="624" name="Google Shape;624;p16" descr="A picture containing bedclothes&#10;&#10;Description automatically generated"/>
            <p:cNvPicPr preferRelativeResize="0"/>
            <p:nvPr/>
          </p:nvPicPr>
          <p:blipFill rotWithShape="1">
            <a:blip r:embed="rId4">
              <a:alphaModFix/>
            </a:blip>
            <a:srcRect/>
            <a:stretch/>
          </p:blipFill>
          <p:spPr>
            <a:xfrm>
              <a:off x="5122646" y="1733577"/>
              <a:ext cx="3183154" cy="2186632"/>
            </a:xfrm>
            <a:prstGeom prst="rect">
              <a:avLst/>
            </a:prstGeom>
            <a:noFill/>
            <a:ln>
              <a:noFill/>
            </a:ln>
          </p:spPr>
        </p:pic>
        <p:sp>
          <p:nvSpPr>
            <p:cNvPr id="625" name="Google Shape;625;p16"/>
            <p:cNvSpPr txBox="1"/>
            <p:nvPr/>
          </p:nvSpPr>
          <p:spPr>
            <a:xfrm>
              <a:off x="1879605" y="1352550"/>
              <a:ext cx="81945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Ảnh 1</a:t>
              </a:r>
              <a:endParaRPr sz="1400" b="0" i="0" u="none" strike="noStrike" cap="none">
                <a:solidFill>
                  <a:srgbClr val="000000"/>
                </a:solidFill>
                <a:latin typeface="Arial"/>
                <a:ea typeface="Arial"/>
                <a:cs typeface="Arial"/>
                <a:sym typeface="Arial"/>
              </a:endParaRPr>
            </a:p>
          </p:txBody>
        </p:sp>
        <p:sp>
          <p:nvSpPr>
            <p:cNvPr id="626" name="Google Shape;626;p16"/>
            <p:cNvSpPr txBox="1"/>
            <p:nvPr/>
          </p:nvSpPr>
          <p:spPr>
            <a:xfrm>
              <a:off x="6337869" y="1320284"/>
              <a:ext cx="81945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Ảnh 2</a:t>
              </a:r>
              <a:endParaRPr sz="1400" b="0" i="0" u="none" strike="noStrike" cap="none">
                <a:solidFill>
                  <a:srgbClr val="000000"/>
                </a:solidFill>
                <a:latin typeface="Arial"/>
                <a:ea typeface="Arial"/>
                <a:cs typeface="Arial"/>
                <a:sym typeface="Arial"/>
              </a:endParaRPr>
            </a:p>
          </p:txBody>
        </p:sp>
      </p:grpSp>
      <p:sp>
        <p:nvSpPr>
          <p:cNvPr id="627" name="Google Shape;627;p16"/>
          <p:cNvSpPr/>
          <p:nvPr/>
        </p:nvSpPr>
        <p:spPr>
          <a:xfrm>
            <a:off x="464941" y="438154"/>
            <a:ext cx="4335644" cy="461649"/>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rgbClr val="0070C0"/>
                </a:solidFill>
                <a:latin typeface="Times New Roman"/>
                <a:ea typeface="Times New Roman"/>
                <a:cs typeface="Times New Roman"/>
                <a:sym typeface="Times New Roman"/>
              </a:rPr>
              <a:t>Thuật toán : Contour Detection</a:t>
            </a:r>
            <a:endParaRPr sz="1400" b="0" i="0" u="none" strike="noStrike" cap="none">
              <a:solidFill>
                <a:srgbClr val="000000"/>
              </a:solidFill>
              <a:latin typeface="Arial"/>
              <a:ea typeface="Arial"/>
              <a:cs typeface="Arial"/>
              <a:sym typeface="Arial"/>
            </a:endParaRPr>
          </a:p>
        </p:txBody>
      </p:sp>
      <p:sp>
        <p:nvSpPr>
          <p:cNvPr id="628" name="Google Shape;628;p16"/>
          <p:cNvSpPr txBox="1"/>
          <p:nvPr/>
        </p:nvSpPr>
        <p:spPr>
          <a:xfrm>
            <a:off x="434110" y="57159"/>
            <a:ext cx="8646038" cy="523291"/>
          </a:xfrm>
          <a:prstGeom prst="rect">
            <a:avLst/>
          </a:prstGeom>
          <a:noFill/>
          <a:ln>
            <a:noFill/>
          </a:ln>
        </p:spPr>
        <p:txBody>
          <a:bodyPr spcFirstLastPara="1" wrap="square" lIns="91400" tIns="45700" rIns="91400"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i="0" u="none" strike="noStrike" cap="none">
                <a:solidFill>
                  <a:schemeClr val="dk1"/>
                </a:solidFill>
                <a:latin typeface="Times New Roman"/>
                <a:ea typeface="Times New Roman"/>
                <a:cs typeface="Times New Roman"/>
                <a:sym typeface="Times New Roman"/>
              </a:rPr>
              <a:t>2. Các bước cài đặt contour trong OpenCV</a:t>
            </a:r>
            <a:endParaRPr sz="3200" b="1" i="0" u="none" strike="noStrike" cap="none">
              <a:solidFill>
                <a:schemeClr val="dk1"/>
              </a:solidFill>
              <a:latin typeface="Times New Roman"/>
              <a:ea typeface="Times New Roman"/>
              <a:cs typeface="Times New Roman"/>
              <a:sym typeface="Times New Roman"/>
            </a:endParaRPr>
          </a:p>
        </p:txBody>
      </p:sp>
      <p:sp>
        <p:nvSpPr>
          <p:cNvPr id="629" name="Google Shape;629;p16"/>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16</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17"/>
          <p:cNvSpPr txBox="1"/>
          <p:nvPr/>
        </p:nvSpPr>
        <p:spPr>
          <a:xfrm>
            <a:off x="434113" y="841258"/>
            <a:ext cx="8405090" cy="4016492"/>
          </a:xfrm>
          <a:prstGeom prst="rect">
            <a:avLst/>
          </a:prstGeom>
          <a:noFill/>
          <a:ln>
            <a:noFill/>
          </a:ln>
        </p:spPr>
        <p:txBody>
          <a:bodyPr spcFirstLastPara="1" wrap="square" lIns="91400" tIns="45700" rIns="91400" bIns="45700" anchor="t" anchorCtr="0">
            <a:noAutofit/>
          </a:bodyPr>
          <a:lstStyle/>
          <a:p>
            <a:pPr marL="228604" marR="0" lvl="0" indent="-228604" algn="just" rtl="0">
              <a:lnSpc>
                <a:spcPct val="90000"/>
              </a:lnSpc>
              <a:spcBef>
                <a:spcPts val="0"/>
              </a:spcBef>
              <a:spcAft>
                <a:spcPts val="0"/>
              </a:spcAft>
              <a:buClr>
                <a:schemeClr val="dk1"/>
              </a:buClr>
              <a:buSzPts val="2000"/>
              <a:buFont typeface="Arial"/>
              <a:buChar char="•"/>
            </a:pPr>
            <a:r>
              <a:rPr lang="en-US" sz="2000" b="1" i="0" u="none" strike="noStrike" cap="none">
                <a:solidFill>
                  <a:schemeClr val="dk1"/>
                </a:solidFill>
                <a:latin typeface="Times New Roman"/>
                <a:ea typeface="Times New Roman"/>
                <a:cs typeface="Times New Roman"/>
                <a:sym typeface="Times New Roman"/>
              </a:rPr>
              <a:t>Các hàm sử dụng</a:t>
            </a:r>
            <a:endParaRPr sz="1400" b="0" i="0" u="none" strike="noStrike" cap="none">
              <a:solidFill>
                <a:srgbClr val="000000"/>
              </a:solidFill>
              <a:latin typeface="Arial"/>
              <a:ea typeface="Arial"/>
              <a:cs typeface="Arial"/>
              <a:sym typeface="Arial"/>
            </a:endParaRPr>
          </a:p>
          <a:p>
            <a:pPr marL="914139" marR="0" lvl="1" indent="-457060" algn="just" rtl="0">
              <a:lnSpc>
                <a:spcPct val="90000"/>
              </a:lnSpc>
              <a:spcBef>
                <a:spcPts val="0"/>
              </a:spcBef>
              <a:spcAft>
                <a:spcPts val="0"/>
              </a:spcAft>
              <a:buClr>
                <a:schemeClr val="dk1"/>
              </a:buClr>
              <a:buSzPts val="2000"/>
              <a:buFont typeface="Arial"/>
              <a:buAutoNum type="arabicPeriod"/>
            </a:pPr>
            <a:r>
              <a:rPr lang="en-US" sz="2000" b="0" i="0" u="none" strike="noStrike" cap="none">
                <a:solidFill>
                  <a:schemeClr val="dk1"/>
                </a:solidFill>
                <a:latin typeface="Times New Roman"/>
                <a:ea typeface="Times New Roman"/>
                <a:cs typeface="Times New Roman"/>
                <a:sym typeface="Times New Roman"/>
              </a:rPr>
              <a:t>findContours(), sử dụng để tim đường bao, trả về danh sách các đường viền (contours) và danh sách chứa các vector chứa mối quan hệ giữa các đường viền (hierarchy)</a:t>
            </a:r>
            <a:endParaRPr sz="1400" b="0" i="0" u="none" strike="noStrike" cap="none">
              <a:solidFill>
                <a:srgbClr val="000000"/>
              </a:solidFill>
              <a:latin typeface="Arial"/>
              <a:ea typeface="Arial"/>
              <a:cs typeface="Arial"/>
              <a:sym typeface="Arial"/>
            </a:endParaRPr>
          </a:p>
          <a:p>
            <a:pPr marL="1143028" marR="0" lvl="2" indent="-228605" algn="just"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Tham số</a:t>
            </a:r>
            <a:endParaRPr sz="1400" b="0" i="0" u="none" strike="noStrike" cap="none">
              <a:solidFill>
                <a:srgbClr val="000000"/>
              </a:solidFill>
              <a:latin typeface="Arial"/>
              <a:ea typeface="Arial"/>
              <a:cs typeface="Arial"/>
              <a:sym typeface="Arial"/>
            </a:endParaRPr>
          </a:p>
          <a:p>
            <a:pPr marL="1600240" marR="0" lvl="3" indent="-228605" algn="just" rtl="0">
              <a:lnSpc>
                <a:spcPct val="9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imes New Roman"/>
                <a:ea typeface="Times New Roman"/>
                <a:cs typeface="Times New Roman"/>
                <a:sym typeface="Times New Roman"/>
              </a:rPr>
              <a:t>Input image</a:t>
            </a:r>
            <a:endParaRPr sz="1400" b="0" i="0" u="none" strike="noStrike" cap="none">
              <a:solidFill>
                <a:srgbClr val="000000"/>
              </a:solidFill>
              <a:latin typeface="Arial"/>
              <a:ea typeface="Arial"/>
              <a:cs typeface="Arial"/>
              <a:sym typeface="Arial"/>
            </a:endParaRPr>
          </a:p>
          <a:p>
            <a:pPr marL="1600240" marR="0" lvl="3" indent="-228605" algn="just" rtl="0">
              <a:lnSpc>
                <a:spcPct val="9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imes New Roman"/>
                <a:ea typeface="Times New Roman"/>
                <a:cs typeface="Times New Roman"/>
                <a:sym typeface="Times New Roman"/>
              </a:rPr>
              <a:t>Contour retrieval mode</a:t>
            </a:r>
            <a:endParaRPr sz="1400" b="0" i="0" u="none" strike="noStrike" cap="none">
              <a:solidFill>
                <a:srgbClr val="000000"/>
              </a:solidFill>
              <a:latin typeface="Arial"/>
              <a:ea typeface="Arial"/>
              <a:cs typeface="Arial"/>
              <a:sym typeface="Arial"/>
            </a:endParaRPr>
          </a:p>
          <a:p>
            <a:pPr marL="1600240" marR="0" lvl="3" indent="-228605" algn="just" rtl="0">
              <a:lnSpc>
                <a:spcPct val="9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imes New Roman"/>
                <a:ea typeface="Times New Roman"/>
                <a:cs typeface="Times New Roman"/>
                <a:sym typeface="Times New Roman"/>
              </a:rPr>
              <a:t>Contour approximation mode</a:t>
            </a:r>
            <a:endParaRPr sz="1400" b="0" i="0" u="none" strike="noStrike" cap="none">
              <a:solidFill>
                <a:srgbClr val="000000"/>
              </a:solidFill>
              <a:latin typeface="Arial"/>
              <a:ea typeface="Arial"/>
              <a:cs typeface="Arial"/>
              <a:sym typeface="Arial"/>
            </a:endParaRPr>
          </a:p>
          <a:p>
            <a:pPr marL="914139" marR="0" lvl="1" indent="-457060" algn="just" rtl="0">
              <a:lnSpc>
                <a:spcPct val="90000"/>
              </a:lnSpc>
              <a:spcBef>
                <a:spcPts val="0"/>
              </a:spcBef>
              <a:spcAft>
                <a:spcPts val="0"/>
              </a:spcAft>
              <a:buClr>
                <a:schemeClr val="dk1"/>
              </a:buClr>
              <a:buSzPts val="2000"/>
              <a:buFont typeface="Arial"/>
              <a:buAutoNum type="arabicPeriod"/>
            </a:pPr>
            <a:r>
              <a:rPr lang="en-US" sz="2000" b="0" i="0" u="none" strike="noStrike" cap="none">
                <a:solidFill>
                  <a:schemeClr val="dk1"/>
                </a:solidFill>
                <a:latin typeface="Times New Roman"/>
                <a:ea typeface="Times New Roman"/>
                <a:cs typeface="Times New Roman"/>
                <a:sym typeface="Times New Roman"/>
              </a:rPr>
              <a:t>drawContours(), sử dụng để vẽ các đường viền</a:t>
            </a:r>
            <a:endParaRPr sz="1400" b="0" i="0" u="none" strike="noStrike" cap="none">
              <a:solidFill>
                <a:srgbClr val="000000"/>
              </a:solidFill>
              <a:latin typeface="Arial"/>
              <a:ea typeface="Arial"/>
              <a:cs typeface="Arial"/>
              <a:sym typeface="Arial"/>
            </a:endParaRPr>
          </a:p>
          <a:p>
            <a:pPr marL="1143028" marR="0" lvl="2" indent="-228605" algn="just"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Tham số</a:t>
            </a:r>
            <a:endParaRPr sz="1400" b="0" i="0" u="none" strike="noStrike" cap="none">
              <a:solidFill>
                <a:srgbClr val="000000"/>
              </a:solidFill>
              <a:latin typeface="Arial"/>
              <a:ea typeface="Arial"/>
              <a:cs typeface="Arial"/>
              <a:sym typeface="Arial"/>
            </a:endParaRPr>
          </a:p>
          <a:p>
            <a:pPr marL="1600240" marR="0" lvl="3" indent="-228605" algn="just" rtl="0">
              <a:lnSpc>
                <a:spcPct val="9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imes New Roman"/>
                <a:ea typeface="Times New Roman"/>
                <a:cs typeface="Times New Roman"/>
                <a:sym typeface="Times New Roman"/>
              </a:rPr>
              <a:t>Source image</a:t>
            </a:r>
            <a:endParaRPr sz="1400" b="0" i="0" u="none" strike="noStrike" cap="none">
              <a:solidFill>
                <a:srgbClr val="000000"/>
              </a:solidFill>
              <a:latin typeface="Arial"/>
              <a:ea typeface="Arial"/>
              <a:cs typeface="Arial"/>
              <a:sym typeface="Arial"/>
            </a:endParaRPr>
          </a:p>
          <a:p>
            <a:pPr marL="1600240" marR="0" lvl="3" indent="-228605" algn="just" rtl="0">
              <a:lnSpc>
                <a:spcPct val="9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imes New Roman"/>
                <a:ea typeface="Times New Roman"/>
                <a:cs typeface="Times New Roman"/>
                <a:sym typeface="Times New Roman"/>
              </a:rPr>
              <a:t>Contours</a:t>
            </a:r>
            <a:endParaRPr sz="1400" b="0" i="0" u="none" strike="noStrike" cap="none">
              <a:solidFill>
                <a:srgbClr val="000000"/>
              </a:solidFill>
              <a:latin typeface="Arial"/>
              <a:ea typeface="Arial"/>
              <a:cs typeface="Arial"/>
              <a:sym typeface="Arial"/>
            </a:endParaRPr>
          </a:p>
          <a:p>
            <a:pPr marL="1600240" marR="0" lvl="3" indent="-228605" algn="just" rtl="0">
              <a:lnSpc>
                <a:spcPct val="9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imes New Roman"/>
                <a:ea typeface="Times New Roman"/>
                <a:cs typeface="Times New Roman"/>
                <a:sym typeface="Times New Roman"/>
              </a:rPr>
              <a:t>Color, thickness</a:t>
            </a:r>
            <a:endParaRPr sz="2000" b="0" i="0" u="none" strike="noStrike" cap="none">
              <a:solidFill>
                <a:schemeClr val="dk1"/>
              </a:solidFill>
              <a:latin typeface="Times New Roman"/>
              <a:ea typeface="Times New Roman"/>
              <a:cs typeface="Times New Roman"/>
              <a:sym typeface="Times New Roman"/>
            </a:endParaRPr>
          </a:p>
        </p:txBody>
      </p:sp>
      <p:sp>
        <p:nvSpPr>
          <p:cNvPr id="636" name="Google Shape;636;p17"/>
          <p:cNvSpPr/>
          <p:nvPr/>
        </p:nvSpPr>
        <p:spPr>
          <a:xfrm>
            <a:off x="464941" y="438154"/>
            <a:ext cx="4335644" cy="461649"/>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rgbClr val="0070C0"/>
                </a:solidFill>
                <a:latin typeface="Times New Roman"/>
                <a:ea typeface="Times New Roman"/>
                <a:cs typeface="Times New Roman"/>
                <a:sym typeface="Times New Roman"/>
              </a:rPr>
              <a:t>Thuật toán : Contour Detection</a:t>
            </a:r>
            <a:endParaRPr sz="1400" b="0" i="0" u="none" strike="noStrike" cap="none">
              <a:solidFill>
                <a:srgbClr val="000000"/>
              </a:solidFill>
              <a:latin typeface="Arial"/>
              <a:ea typeface="Arial"/>
              <a:cs typeface="Arial"/>
              <a:sym typeface="Arial"/>
            </a:endParaRPr>
          </a:p>
        </p:txBody>
      </p:sp>
      <p:sp>
        <p:nvSpPr>
          <p:cNvPr id="637" name="Google Shape;637;p17"/>
          <p:cNvSpPr txBox="1"/>
          <p:nvPr/>
        </p:nvSpPr>
        <p:spPr>
          <a:xfrm>
            <a:off x="434110" y="57159"/>
            <a:ext cx="8646038" cy="523291"/>
          </a:xfrm>
          <a:prstGeom prst="rect">
            <a:avLst/>
          </a:prstGeom>
          <a:noFill/>
          <a:ln>
            <a:noFill/>
          </a:ln>
        </p:spPr>
        <p:txBody>
          <a:bodyPr spcFirstLastPara="1" wrap="square" lIns="91400" tIns="45700" rIns="91400"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i="0" u="none" strike="noStrike" cap="none">
                <a:solidFill>
                  <a:schemeClr val="dk1"/>
                </a:solidFill>
                <a:latin typeface="Times New Roman"/>
                <a:ea typeface="Times New Roman"/>
                <a:cs typeface="Times New Roman"/>
                <a:sym typeface="Times New Roman"/>
              </a:rPr>
              <a:t>2. Các bước cài đặt contour trong OpenCV</a:t>
            </a:r>
            <a:endParaRPr sz="3200" b="1" i="0" u="none" strike="noStrike" cap="none">
              <a:solidFill>
                <a:schemeClr val="dk1"/>
              </a:solidFill>
              <a:latin typeface="Times New Roman"/>
              <a:ea typeface="Times New Roman"/>
              <a:cs typeface="Times New Roman"/>
              <a:sym typeface="Times New Roman"/>
            </a:endParaRPr>
          </a:p>
        </p:txBody>
      </p:sp>
      <p:sp>
        <p:nvSpPr>
          <p:cNvPr id="638" name="Google Shape;638;p17"/>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17</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19"/>
          <p:cNvGrpSpPr/>
          <p:nvPr/>
        </p:nvGrpSpPr>
        <p:grpSpPr>
          <a:xfrm>
            <a:off x="533400" y="819153"/>
            <a:ext cx="8229600" cy="3474154"/>
            <a:chOff x="533400" y="819150"/>
            <a:chExt cx="8229600" cy="3474154"/>
          </a:xfrm>
        </p:grpSpPr>
        <p:sp>
          <p:nvSpPr>
            <p:cNvPr id="645" name="Google Shape;645;p19"/>
            <p:cNvSpPr txBox="1"/>
            <p:nvPr/>
          </p:nvSpPr>
          <p:spPr>
            <a:xfrm>
              <a:off x="533400" y="819150"/>
              <a:ext cx="2315057" cy="400110"/>
            </a:xfrm>
            <a:prstGeom prst="rect">
              <a:avLst/>
            </a:prstGeom>
            <a:noFill/>
            <a:ln>
              <a:noFill/>
            </a:ln>
          </p:spPr>
          <p:txBody>
            <a:bodyPr spcFirstLastPara="1" wrap="square" lIns="91425" tIns="45700" rIns="91425" bIns="45700" anchor="t" anchorCtr="0">
              <a:spAutoFit/>
            </a:bodyPr>
            <a:lstStyle/>
            <a:p>
              <a:pPr marL="285665" marR="0" lvl="1" indent="-285665" algn="l" rtl="0">
                <a:lnSpc>
                  <a:spcPct val="100000"/>
                </a:lnSpc>
                <a:spcBef>
                  <a:spcPts val="0"/>
                </a:spcBef>
                <a:spcAft>
                  <a:spcPts val="0"/>
                </a:spcAft>
                <a:buClr>
                  <a:schemeClr val="dk1"/>
                </a:buClr>
                <a:buSzPts val="2000"/>
                <a:buFont typeface="Arial"/>
                <a:buChar char="•"/>
              </a:pPr>
              <a:r>
                <a:rPr lang="en-US" sz="2000" b="1" i="0" u="none" strike="noStrike" cap="none">
                  <a:solidFill>
                    <a:schemeClr val="dk1"/>
                  </a:solidFill>
                  <a:latin typeface="Times New Roman"/>
                  <a:ea typeface="Times New Roman"/>
                  <a:cs typeface="Times New Roman"/>
                  <a:sym typeface="Times New Roman"/>
                </a:rPr>
                <a:t>Các bước cài đặt</a:t>
              </a:r>
              <a:endParaRPr sz="1400" b="0" i="0" u="none" strike="noStrike" cap="none">
                <a:solidFill>
                  <a:srgbClr val="000000"/>
                </a:solidFill>
                <a:latin typeface="Arial"/>
                <a:ea typeface="Arial"/>
                <a:cs typeface="Arial"/>
                <a:sym typeface="Arial"/>
              </a:endParaRPr>
            </a:p>
          </p:txBody>
        </p:sp>
        <p:sp>
          <p:nvSpPr>
            <p:cNvPr id="646" name="Google Shape;646;p19"/>
            <p:cNvSpPr txBox="1"/>
            <p:nvPr/>
          </p:nvSpPr>
          <p:spPr>
            <a:xfrm>
              <a:off x="696998" y="1200150"/>
              <a:ext cx="8066002" cy="3093154"/>
            </a:xfrm>
            <a:prstGeom prst="rect">
              <a:avLst/>
            </a:prstGeom>
            <a:noFill/>
            <a:ln>
              <a:noFill/>
            </a:ln>
          </p:spPr>
          <p:txBody>
            <a:bodyPr spcFirstLastPara="1" wrap="square" lIns="91425" tIns="45700" rIns="91425" bIns="45700" anchor="t" anchorCtr="0">
              <a:spAutoFit/>
            </a:bodyPr>
            <a:lstStyle/>
            <a:p>
              <a:pPr marL="457025" marR="0" lvl="1" indent="0" algn="just"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B1: Đọc hình ảnh và chuyển đổi hình ảnh sang thang độ xám</a:t>
              </a:r>
              <a:endParaRPr sz="2000" b="0" i="0" u="none" strike="noStrike" cap="none">
                <a:solidFill>
                  <a:schemeClr val="dk1"/>
                </a:solidFill>
                <a:latin typeface="Times New Roman"/>
                <a:ea typeface="Times New Roman"/>
                <a:cs typeface="Times New Roman"/>
                <a:sym typeface="Times New Roman"/>
              </a:endParaRPr>
            </a:p>
            <a:p>
              <a:pPr marL="457025" marR="0" lvl="1" indent="0" algn="just" rtl="0">
                <a:lnSpc>
                  <a:spcPct val="100000"/>
                </a:lnSpc>
                <a:spcBef>
                  <a:spcPts val="300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B2: Áp dụng ngưỡng nhị phân (threshold) hoặc tìm cạnh Canny</a:t>
              </a:r>
              <a:endParaRPr sz="1400" b="0" i="0" u="none" strike="noStrike" cap="none">
                <a:solidFill>
                  <a:srgbClr val="000000"/>
                </a:solidFill>
                <a:latin typeface="Arial"/>
                <a:ea typeface="Arial"/>
                <a:cs typeface="Arial"/>
                <a:sym typeface="Arial"/>
              </a:endParaRPr>
            </a:p>
            <a:p>
              <a:pPr marL="457025" marR="0" lvl="1" indent="0" algn="just" rtl="0">
                <a:lnSpc>
                  <a:spcPct val="100000"/>
                </a:lnSpc>
                <a:spcBef>
                  <a:spcPts val="300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B3: Tìm các đường viền trong ảnh, sử dụng hàm findContours() với các tham số</a:t>
              </a:r>
              <a:endParaRPr sz="1400" b="0" i="0" u="none" strike="noStrike" cap="none">
                <a:solidFill>
                  <a:srgbClr val="000000"/>
                </a:solidFill>
                <a:latin typeface="Arial"/>
                <a:ea typeface="Arial"/>
                <a:cs typeface="Arial"/>
                <a:sym typeface="Arial"/>
              </a:endParaRPr>
            </a:p>
            <a:p>
              <a:pPr marL="457025" marR="0" lvl="1" indent="0" algn="just" rtl="0">
                <a:lnSpc>
                  <a:spcPct val="100000"/>
                </a:lnSpc>
                <a:spcBef>
                  <a:spcPts val="300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B4: Vẽ các đường viền vừa tìm được trên ảnh gốc bằng hàm drawContours()</a:t>
              </a:r>
              <a:endParaRPr sz="2000" b="0" i="0" u="none" strike="noStrike" cap="none">
                <a:solidFill>
                  <a:schemeClr val="dk1"/>
                </a:solidFill>
                <a:latin typeface="Times New Roman"/>
                <a:ea typeface="Times New Roman"/>
                <a:cs typeface="Times New Roman"/>
                <a:sym typeface="Times New Roman"/>
              </a:endParaRPr>
            </a:p>
          </p:txBody>
        </p:sp>
      </p:grpSp>
      <p:sp>
        <p:nvSpPr>
          <p:cNvPr id="647" name="Google Shape;647;p19"/>
          <p:cNvSpPr/>
          <p:nvPr/>
        </p:nvSpPr>
        <p:spPr>
          <a:xfrm>
            <a:off x="464941" y="438154"/>
            <a:ext cx="4335644" cy="461649"/>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rgbClr val="0070C0"/>
                </a:solidFill>
                <a:latin typeface="Times New Roman"/>
                <a:ea typeface="Times New Roman"/>
                <a:cs typeface="Times New Roman"/>
                <a:sym typeface="Times New Roman"/>
              </a:rPr>
              <a:t>Thuật toán : Contour Detection</a:t>
            </a:r>
            <a:endParaRPr sz="1400" b="0" i="0" u="none" strike="noStrike" cap="none">
              <a:solidFill>
                <a:srgbClr val="000000"/>
              </a:solidFill>
              <a:latin typeface="Arial"/>
              <a:ea typeface="Arial"/>
              <a:cs typeface="Arial"/>
              <a:sym typeface="Arial"/>
            </a:endParaRPr>
          </a:p>
        </p:txBody>
      </p:sp>
      <p:sp>
        <p:nvSpPr>
          <p:cNvPr id="648" name="Google Shape;648;p19"/>
          <p:cNvSpPr txBox="1"/>
          <p:nvPr/>
        </p:nvSpPr>
        <p:spPr>
          <a:xfrm>
            <a:off x="434110" y="57159"/>
            <a:ext cx="8646038" cy="523291"/>
          </a:xfrm>
          <a:prstGeom prst="rect">
            <a:avLst/>
          </a:prstGeom>
          <a:noFill/>
          <a:ln>
            <a:noFill/>
          </a:ln>
        </p:spPr>
        <p:txBody>
          <a:bodyPr spcFirstLastPara="1" wrap="square" lIns="91400" tIns="45700" rIns="91400"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i="0" u="none" strike="noStrike" cap="none">
                <a:solidFill>
                  <a:schemeClr val="dk1"/>
                </a:solidFill>
                <a:latin typeface="Times New Roman"/>
                <a:ea typeface="Times New Roman"/>
                <a:cs typeface="Times New Roman"/>
                <a:sym typeface="Times New Roman"/>
              </a:rPr>
              <a:t>2. Các bước cài đặt contour trong OpenCV</a:t>
            </a:r>
            <a:endParaRPr sz="3200" b="1" i="0" u="none" strike="noStrike" cap="none">
              <a:solidFill>
                <a:schemeClr val="dk1"/>
              </a:solidFill>
              <a:latin typeface="Times New Roman"/>
              <a:ea typeface="Times New Roman"/>
              <a:cs typeface="Times New Roman"/>
              <a:sym typeface="Times New Roman"/>
            </a:endParaRPr>
          </a:p>
        </p:txBody>
      </p:sp>
      <p:sp>
        <p:nvSpPr>
          <p:cNvPr id="649" name="Google Shape;649;p19"/>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19</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18"/>
          <p:cNvSpPr/>
          <p:nvPr/>
        </p:nvSpPr>
        <p:spPr>
          <a:xfrm>
            <a:off x="464941" y="438154"/>
            <a:ext cx="4335644" cy="461649"/>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rgbClr val="0070C0"/>
                </a:solidFill>
                <a:latin typeface="Times New Roman"/>
                <a:ea typeface="Times New Roman"/>
                <a:cs typeface="Times New Roman"/>
                <a:sym typeface="Times New Roman"/>
              </a:rPr>
              <a:t>Thuật toán : Contour Detection</a:t>
            </a:r>
            <a:endParaRPr sz="1400" b="0" i="0" u="none" strike="noStrike" cap="none">
              <a:solidFill>
                <a:srgbClr val="000000"/>
              </a:solidFill>
              <a:latin typeface="Arial"/>
              <a:ea typeface="Arial"/>
              <a:cs typeface="Arial"/>
              <a:sym typeface="Arial"/>
            </a:endParaRPr>
          </a:p>
        </p:txBody>
      </p:sp>
      <p:sp>
        <p:nvSpPr>
          <p:cNvPr id="656" name="Google Shape;656;p18"/>
          <p:cNvSpPr txBox="1"/>
          <p:nvPr/>
        </p:nvSpPr>
        <p:spPr>
          <a:xfrm>
            <a:off x="434110" y="57159"/>
            <a:ext cx="8646038" cy="523291"/>
          </a:xfrm>
          <a:prstGeom prst="rect">
            <a:avLst/>
          </a:prstGeom>
          <a:noFill/>
          <a:ln>
            <a:noFill/>
          </a:ln>
        </p:spPr>
        <p:txBody>
          <a:bodyPr spcFirstLastPara="1" wrap="square" lIns="91400" tIns="45700" rIns="91400"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i="0" u="none" strike="noStrike" cap="none">
                <a:solidFill>
                  <a:schemeClr val="dk1"/>
                </a:solidFill>
                <a:latin typeface="Times New Roman"/>
                <a:ea typeface="Times New Roman"/>
                <a:cs typeface="Times New Roman"/>
                <a:sym typeface="Times New Roman"/>
              </a:rPr>
              <a:t>2. Các bước cài đặt contour trong OpenCV</a:t>
            </a:r>
            <a:endParaRPr sz="3200" b="1" i="0" u="none" strike="noStrike" cap="none">
              <a:solidFill>
                <a:schemeClr val="dk1"/>
              </a:solidFill>
              <a:latin typeface="Times New Roman"/>
              <a:ea typeface="Times New Roman"/>
              <a:cs typeface="Times New Roman"/>
              <a:sym typeface="Times New Roman"/>
            </a:endParaRPr>
          </a:p>
        </p:txBody>
      </p:sp>
      <p:grpSp>
        <p:nvGrpSpPr>
          <p:cNvPr id="657" name="Google Shape;657;p18"/>
          <p:cNvGrpSpPr/>
          <p:nvPr/>
        </p:nvGrpSpPr>
        <p:grpSpPr>
          <a:xfrm>
            <a:off x="533400" y="819151"/>
            <a:ext cx="7887702" cy="3676710"/>
            <a:chOff x="533400" y="819150"/>
            <a:chExt cx="7887702" cy="3676710"/>
          </a:xfrm>
        </p:grpSpPr>
        <p:pic>
          <p:nvPicPr>
            <p:cNvPr id="658" name="Google Shape;658;p18" descr="A picture containing silhouette&#10;&#10;Description automatically generated"/>
            <p:cNvPicPr preferRelativeResize="0"/>
            <p:nvPr/>
          </p:nvPicPr>
          <p:blipFill rotWithShape="1">
            <a:blip r:embed="rId3">
              <a:alphaModFix/>
            </a:blip>
            <a:srcRect/>
            <a:stretch/>
          </p:blipFill>
          <p:spPr>
            <a:xfrm>
              <a:off x="685800" y="1785953"/>
              <a:ext cx="3468102" cy="2309797"/>
            </a:xfrm>
            <a:prstGeom prst="rect">
              <a:avLst/>
            </a:prstGeom>
            <a:noFill/>
            <a:ln>
              <a:noFill/>
            </a:ln>
          </p:spPr>
        </p:pic>
        <p:pic>
          <p:nvPicPr>
            <p:cNvPr id="659" name="Google Shape;659;p18" descr="Close-up of hands shaking&#10;&#10;Description automatically generated with medium confidence"/>
            <p:cNvPicPr preferRelativeResize="0"/>
            <p:nvPr/>
          </p:nvPicPr>
          <p:blipFill rotWithShape="1">
            <a:blip r:embed="rId4">
              <a:alphaModFix/>
            </a:blip>
            <a:srcRect/>
            <a:stretch/>
          </p:blipFill>
          <p:spPr>
            <a:xfrm>
              <a:off x="4953000" y="1785953"/>
              <a:ext cx="3468102" cy="2309797"/>
            </a:xfrm>
            <a:prstGeom prst="rect">
              <a:avLst/>
            </a:prstGeom>
            <a:noFill/>
            <a:ln>
              <a:noFill/>
            </a:ln>
          </p:spPr>
        </p:pic>
        <p:sp>
          <p:nvSpPr>
            <p:cNvPr id="660" name="Google Shape;660;p18"/>
            <p:cNvSpPr txBox="1"/>
            <p:nvPr/>
          </p:nvSpPr>
          <p:spPr>
            <a:xfrm>
              <a:off x="533400" y="819150"/>
              <a:ext cx="2783134" cy="400110"/>
            </a:xfrm>
            <a:prstGeom prst="rect">
              <a:avLst/>
            </a:prstGeom>
            <a:noFill/>
            <a:ln>
              <a:noFill/>
            </a:ln>
          </p:spPr>
          <p:txBody>
            <a:bodyPr spcFirstLastPara="1" wrap="square" lIns="91425" tIns="45700" rIns="91425" bIns="45700" anchor="t" anchorCtr="0">
              <a:spAutoFit/>
            </a:bodyPr>
            <a:lstStyle/>
            <a:p>
              <a:pPr marL="285665" marR="0" lvl="1" indent="-285665" algn="l" rtl="0">
                <a:lnSpc>
                  <a:spcPct val="100000"/>
                </a:lnSpc>
                <a:spcBef>
                  <a:spcPts val="0"/>
                </a:spcBef>
                <a:spcAft>
                  <a:spcPts val="0"/>
                </a:spcAft>
                <a:buClr>
                  <a:schemeClr val="dk1"/>
                </a:buClr>
                <a:buSzPts val="2000"/>
                <a:buFont typeface="Arial"/>
                <a:buChar char="•"/>
              </a:pPr>
              <a:r>
                <a:rPr lang="en-US" sz="2000" b="1" i="0" u="none" strike="noStrike" cap="none">
                  <a:solidFill>
                    <a:schemeClr val="dk1"/>
                  </a:solidFill>
                  <a:latin typeface="Times New Roman"/>
                  <a:ea typeface="Times New Roman"/>
                  <a:cs typeface="Times New Roman"/>
                  <a:sym typeface="Times New Roman"/>
                </a:rPr>
                <a:t>Kết quả thực nghiệm</a:t>
              </a:r>
              <a:endParaRPr sz="1400" b="0" i="0" u="none" strike="noStrike" cap="none">
                <a:solidFill>
                  <a:srgbClr val="000000"/>
                </a:solidFill>
                <a:latin typeface="Arial"/>
                <a:ea typeface="Arial"/>
                <a:cs typeface="Arial"/>
                <a:sym typeface="Arial"/>
              </a:endParaRPr>
            </a:p>
          </p:txBody>
        </p:sp>
        <p:sp>
          <p:nvSpPr>
            <p:cNvPr id="661" name="Google Shape;661;p18"/>
            <p:cNvSpPr txBox="1"/>
            <p:nvPr/>
          </p:nvSpPr>
          <p:spPr>
            <a:xfrm>
              <a:off x="1066800" y="1200150"/>
              <a:ext cx="81945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Ảnh 1</a:t>
              </a:r>
              <a:endParaRPr sz="1400" b="0" i="0" u="none" strike="noStrike" cap="none">
                <a:solidFill>
                  <a:srgbClr val="000000"/>
                </a:solidFill>
                <a:latin typeface="Arial"/>
                <a:ea typeface="Arial"/>
                <a:cs typeface="Arial"/>
                <a:sym typeface="Arial"/>
              </a:endParaRPr>
            </a:p>
          </p:txBody>
        </p:sp>
        <p:sp>
          <p:nvSpPr>
            <p:cNvPr id="662" name="Google Shape;662;p18"/>
            <p:cNvSpPr/>
            <p:nvPr/>
          </p:nvSpPr>
          <p:spPr>
            <a:xfrm>
              <a:off x="1390465" y="4095750"/>
              <a:ext cx="1927131"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Threshold Image</a:t>
              </a:r>
              <a:endParaRPr sz="1400" b="0" i="0" u="none" strike="noStrike" cap="none">
                <a:solidFill>
                  <a:srgbClr val="000000"/>
                </a:solidFill>
                <a:latin typeface="Arial"/>
                <a:ea typeface="Arial"/>
                <a:cs typeface="Arial"/>
                <a:sym typeface="Arial"/>
              </a:endParaRPr>
            </a:p>
          </p:txBody>
        </p:sp>
        <p:sp>
          <p:nvSpPr>
            <p:cNvPr id="663" name="Google Shape;663;p18"/>
            <p:cNvSpPr/>
            <p:nvPr/>
          </p:nvSpPr>
          <p:spPr>
            <a:xfrm>
              <a:off x="5822871" y="4095750"/>
              <a:ext cx="1728358"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Contour Image</a:t>
              </a:r>
              <a:endParaRPr sz="1400" b="0" i="0" u="none" strike="noStrike" cap="none">
                <a:solidFill>
                  <a:srgbClr val="000000"/>
                </a:solidFill>
                <a:latin typeface="Arial"/>
                <a:ea typeface="Arial"/>
                <a:cs typeface="Arial"/>
                <a:sym typeface="Arial"/>
              </a:endParaRPr>
            </a:p>
          </p:txBody>
        </p:sp>
      </p:grpSp>
      <p:sp>
        <p:nvSpPr>
          <p:cNvPr id="664" name="Google Shape;664;p18"/>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18</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
          <p:cNvSpPr txBox="1"/>
          <p:nvPr/>
        </p:nvSpPr>
        <p:spPr>
          <a:xfrm>
            <a:off x="434125" y="666750"/>
            <a:ext cx="8057400" cy="3200400"/>
          </a:xfrm>
          <a:prstGeom prst="rect">
            <a:avLst/>
          </a:prstGeom>
          <a:noFill/>
          <a:ln>
            <a:noFill/>
          </a:ln>
        </p:spPr>
        <p:txBody>
          <a:bodyPr spcFirstLastPara="1" wrap="square" lIns="91400" tIns="45700" rIns="91400" bIns="45700" anchor="t" anchorCtr="0">
            <a:noAutofit/>
          </a:bodyPr>
          <a:lstStyle/>
          <a:p>
            <a:pPr marL="228604" marR="0" lvl="0" indent="-228604" algn="just" rtl="0">
              <a:lnSpc>
                <a:spcPct val="100000"/>
              </a:lnSpc>
              <a:spcBef>
                <a:spcPts val="0"/>
              </a:spcBef>
              <a:spcAft>
                <a:spcPts val="0"/>
              </a:spcAft>
              <a:buClr>
                <a:srgbClr val="0070C0"/>
              </a:buClr>
              <a:buSzPts val="3200"/>
              <a:buFont typeface="Arial"/>
              <a:buChar char="•"/>
            </a:pPr>
            <a:r>
              <a:rPr lang="en-US" sz="3200" b="1" i="0" u="none" strike="noStrike" cap="none">
                <a:solidFill>
                  <a:srgbClr val="0070C0"/>
                </a:solidFill>
                <a:latin typeface="Times New Roman"/>
                <a:ea typeface="Times New Roman"/>
                <a:cs typeface="Times New Roman"/>
                <a:sym typeface="Times New Roman"/>
              </a:rPr>
              <a:t>Khái niệm</a:t>
            </a:r>
            <a:endParaRPr sz="3200" b="1" i="0" u="none" strike="noStrike" cap="none">
              <a:solidFill>
                <a:srgbClr val="0070C0"/>
              </a:solidFill>
              <a:latin typeface="Times New Roman"/>
              <a:ea typeface="Times New Roman"/>
              <a:cs typeface="Times New Roman"/>
              <a:sym typeface="Times New Roman"/>
            </a:endParaRPr>
          </a:p>
          <a:p>
            <a:pPr marL="685818" marR="0" lvl="1" indent="-228605" algn="just" rtl="0">
              <a:lnSpc>
                <a:spcPct val="100000"/>
              </a:lnSpc>
              <a:spcBef>
                <a:spcPts val="5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Phân đoạn ảnh là một thao tác mức thấp trong quá trình xử lý ảnh.</a:t>
            </a:r>
            <a:endParaRPr sz="1400" b="0" i="0" u="none" strike="noStrike" cap="none">
              <a:solidFill>
                <a:srgbClr val="000000"/>
              </a:solidFill>
              <a:latin typeface="Arial"/>
              <a:ea typeface="Arial"/>
              <a:cs typeface="Arial"/>
              <a:sym typeface="Arial"/>
            </a:endParaRPr>
          </a:p>
          <a:p>
            <a:pPr marL="685818" marR="0" lvl="1" indent="-228605" algn="just" rtl="0">
              <a:lnSpc>
                <a:spcPct val="100000"/>
              </a:lnSpc>
              <a:spcBef>
                <a:spcPts val="35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Phân đoạn ảnh là quá trình  hình ảnh kỹ thuật số được phân vùng thành nhiều nhóm con khác nhau, có thể làm giảm mức độ phức tạp của hình ảnh và do đó việc phân tích hình ảnh trở nên đơn giản hơn</a:t>
            </a:r>
            <a:r>
              <a:rPr lang="en-US" sz="2000" b="0" i="0" u="none" strike="noStrike" cap="none">
                <a:solidFill>
                  <a:srgbClr val="0070C0"/>
                </a:solidFill>
                <a:latin typeface="Times New Roman"/>
                <a:ea typeface="Times New Roman"/>
                <a:cs typeface="Times New Roman"/>
                <a:sym typeface="Times New Roman"/>
              </a:rPr>
              <a:t>.</a:t>
            </a:r>
            <a:endParaRPr sz="2000" b="0" i="0" u="none" strike="noStrike" cap="none">
              <a:solidFill>
                <a:srgbClr val="0070C0"/>
              </a:solidFill>
              <a:latin typeface="Times New Roman"/>
              <a:ea typeface="Times New Roman"/>
              <a:cs typeface="Times New Roman"/>
              <a:sym typeface="Times New Roman"/>
            </a:endParaRPr>
          </a:p>
        </p:txBody>
      </p:sp>
      <p:sp>
        <p:nvSpPr>
          <p:cNvPr id="454" name="Google Shape;454;p2"/>
          <p:cNvSpPr txBox="1"/>
          <p:nvPr/>
        </p:nvSpPr>
        <p:spPr>
          <a:xfrm>
            <a:off x="434121" y="143459"/>
            <a:ext cx="11648399" cy="715528"/>
          </a:xfrm>
          <a:prstGeom prst="rect">
            <a:avLst/>
          </a:prstGeom>
          <a:noFill/>
          <a:ln>
            <a:noFill/>
          </a:ln>
        </p:spPr>
        <p:txBody>
          <a:bodyPr spcFirstLastPara="1" wrap="square" lIns="91400" tIns="45700" rIns="91400" bIns="45700" anchor="t" anchorCtr="0">
            <a:noAutofit/>
          </a:bodyPr>
          <a:lstStyle/>
          <a:p>
            <a:pPr marL="0" marR="0" lvl="0" indent="0" algn="l" rtl="0">
              <a:lnSpc>
                <a:spcPct val="90000"/>
              </a:lnSpc>
              <a:spcBef>
                <a:spcPts val="0"/>
              </a:spcBef>
              <a:spcAft>
                <a:spcPts val="0"/>
              </a:spcAft>
              <a:buClr>
                <a:srgbClr val="0070C0"/>
              </a:buClr>
              <a:buSzPts val="4000"/>
              <a:buFont typeface="Times New Roman"/>
              <a:buNone/>
            </a:pPr>
            <a:r>
              <a:rPr lang="en-US" sz="4000" b="0" i="0" u="none" strike="noStrike" cap="none">
                <a:solidFill>
                  <a:srgbClr val="0070C0"/>
                </a:solidFill>
                <a:latin typeface="Times New Roman"/>
                <a:ea typeface="Times New Roman"/>
                <a:cs typeface="Times New Roman"/>
                <a:sym typeface="Times New Roman"/>
              </a:rPr>
              <a:t>Giới thiệu phân đoạn ảnh</a:t>
            </a:r>
            <a:endParaRPr sz="4800" b="0" i="0" u="none" strike="noStrike" cap="none">
              <a:solidFill>
                <a:srgbClr val="0070C0"/>
              </a:solidFill>
              <a:latin typeface="Times New Roman"/>
              <a:ea typeface="Times New Roman"/>
              <a:cs typeface="Times New Roman"/>
              <a:sym typeface="Times New Roman"/>
            </a:endParaRPr>
          </a:p>
        </p:txBody>
      </p:sp>
      <p:pic>
        <p:nvPicPr>
          <p:cNvPr id="455" name="Google Shape;455;p2"/>
          <p:cNvPicPr preferRelativeResize="0"/>
          <p:nvPr/>
        </p:nvPicPr>
        <p:blipFill rotWithShape="1">
          <a:blip r:embed="rId3">
            <a:alphaModFix/>
          </a:blip>
          <a:srcRect/>
          <a:stretch/>
        </p:blipFill>
        <p:spPr>
          <a:xfrm>
            <a:off x="1217300" y="3081100"/>
            <a:ext cx="6200100" cy="1833800"/>
          </a:xfrm>
          <a:prstGeom prst="rect">
            <a:avLst/>
          </a:prstGeom>
          <a:noFill/>
          <a:ln>
            <a:noFill/>
          </a:ln>
        </p:spPr>
      </p:pic>
      <p:sp>
        <p:nvSpPr>
          <p:cNvPr id="456" name="Google Shape;456;p2"/>
          <p:cNvSpPr txBox="1"/>
          <p:nvPr/>
        </p:nvSpPr>
        <p:spPr>
          <a:xfrm>
            <a:off x="8654906" y="4638442"/>
            <a:ext cx="30008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2</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20"/>
          <p:cNvSpPr/>
          <p:nvPr/>
        </p:nvSpPr>
        <p:spPr>
          <a:xfrm>
            <a:off x="464941" y="438154"/>
            <a:ext cx="4335644" cy="461649"/>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rgbClr val="0070C0"/>
                </a:solidFill>
                <a:latin typeface="Times New Roman"/>
                <a:ea typeface="Times New Roman"/>
                <a:cs typeface="Times New Roman"/>
                <a:sym typeface="Times New Roman"/>
              </a:rPr>
              <a:t>Thuật toán : Contour Detection</a:t>
            </a:r>
            <a:endParaRPr sz="1400" b="0" i="0" u="none" strike="noStrike" cap="none">
              <a:solidFill>
                <a:srgbClr val="000000"/>
              </a:solidFill>
              <a:latin typeface="Arial"/>
              <a:ea typeface="Arial"/>
              <a:cs typeface="Arial"/>
              <a:sym typeface="Arial"/>
            </a:endParaRPr>
          </a:p>
        </p:txBody>
      </p:sp>
      <p:sp>
        <p:nvSpPr>
          <p:cNvPr id="671" name="Google Shape;671;p20"/>
          <p:cNvSpPr txBox="1"/>
          <p:nvPr/>
        </p:nvSpPr>
        <p:spPr>
          <a:xfrm>
            <a:off x="434110" y="57159"/>
            <a:ext cx="8646038" cy="523291"/>
          </a:xfrm>
          <a:prstGeom prst="rect">
            <a:avLst/>
          </a:prstGeom>
          <a:noFill/>
          <a:ln>
            <a:noFill/>
          </a:ln>
        </p:spPr>
        <p:txBody>
          <a:bodyPr spcFirstLastPara="1" wrap="square" lIns="91400" tIns="45700" rIns="91400"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i="0" u="none" strike="noStrike" cap="none">
                <a:solidFill>
                  <a:schemeClr val="dk1"/>
                </a:solidFill>
                <a:latin typeface="Times New Roman"/>
                <a:ea typeface="Times New Roman"/>
                <a:cs typeface="Times New Roman"/>
                <a:sym typeface="Times New Roman"/>
              </a:rPr>
              <a:t>2. Các bước cài đặt contour trong OpenCV</a:t>
            </a:r>
            <a:endParaRPr sz="3200" b="1" i="0" u="none" strike="noStrike" cap="none">
              <a:solidFill>
                <a:schemeClr val="dk1"/>
              </a:solidFill>
              <a:latin typeface="Times New Roman"/>
              <a:ea typeface="Times New Roman"/>
              <a:cs typeface="Times New Roman"/>
              <a:sym typeface="Times New Roman"/>
            </a:endParaRPr>
          </a:p>
        </p:txBody>
      </p:sp>
      <p:grpSp>
        <p:nvGrpSpPr>
          <p:cNvPr id="672" name="Google Shape;672;p20"/>
          <p:cNvGrpSpPr/>
          <p:nvPr/>
        </p:nvGrpSpPr>
        <p:grpSpPr>
          <a:xfrm>
            <a:off x="533400" y="819151"/>
            <a:ext cx="7696200" cy="3676710"/>
            <a:chOff x="533400" y="819150"/>
            <a:chExt cx="7696200" cy="3676710"/>
          </a:xfrm>
        </p:grpSpPr>
        <p:sp>
          <p:nvSpPr>
            <p:cNvPr id="673" name="Google Shape;673;p20"/>
            <p:cNvSpPr txBox="1"/>
            <p:nvPr/>
          </p:nvSpPr>
          <p:spPr>
            <a:xfrm>
              <a:off x="533400" y="819150"/>
              <a:ext cx="2783134" cy="400110"/>
            </a:xfrm>
            <a:prstGeom prst="rect">
              <a:avLst/>
            </a:prstGeom>
            <a:noFill/>
            <a:ln>
              <a:noFill/>
            </a:ln>
          </p:spPr>
          <p:txBody>
            <a:bodyPr spcFirstLastPara="1" wrap="square" lIns="91425" tIns="45700" rIns="91425" bIns="45700" anchor="t" anchorCtr="0">
              <a:spAutoFit/>
            </a:bodyPr>
            <a:lstStyle/>
            <a:p>
              <a:pPr marL="285665" marR="0" lvl="1" indent="-285665" algn="l" rtl="0">
                <a:lnSpc>
                  <a:spcPct val="100000"/>
                </a:lnSpc>
                <a:spcBef>
                  <a:spcPts val="0"/>
                </a:spcBef>
                <a:spcAft>
                  <a:spcPts val="0"/>
                </a:spcAft>
                <a:buClr>
                  <a:schemeClr val="dk1"/>
                </a:buClr>
                <a:buSzPts val="2000"/>
                <a:buFont typeface="Arial"/>
                <a:buChar char="•"/>
              </a:pPr>
              <a:r>
                <a:rPr lang="en-US" sz="2000" b="1" i="0" u="none" strike="noStrike" cap="none">
                  <a:solidFill>
                    <a:schemeClr val="dk1"/>
                  </a:solidFill>
                  <a:latin typeface="Times New Roman"/>
                  <a:ea typeface="Times New Roman"/>
                  <a:cs typeface="Times New Roman"/>
                  <a:sym typeface="Times New Roman"/>
                </a:rPr>
                <a:t>Kết quả thực nghiệm</a:t>
              </a:r>
              <a:endParaRPr sz="1400" b="0" i="0" u="none" strike="noStrike" cap="none">
                <a:solidFill>
                  <a:srgbClr val="000000"/>
                </a:solidFill>
                <a:latin typeface="Arial"/>
                <a:ea typeface="Arial"/>
                <a:cs typeface="Arial"/>
                <a:sym typeface="Arial"/>
              </a:endParaRPr>
            </a:p>
          </p:txBody>
        </p:sp>
        <p:sp>
          <p:nvSpPr>
            <p:cNvPr id="674" name="Google Shape;674;p20"/>
            <p:cNvSpPr txBox="1"/>
            <p:nvPr/>
          </p:nvSpPr>
          <p:spPr>
            <a:xfrm>
              <a:off x="1066800" y="1200150"/>
              <a:ext cx="81945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Ảnh 2</a:t>
              </a:r>
              <a:endParaRPr sz="1400" b="0" i="0" u="none" strike="noStrike" cap="none">
                <a:solidFill>
                  <a:srgbClr val="000000"/>
                </a:solidFill>
                <a:latin typeface="Arial"/>
                <a:ea typeface="Arial"/>
                <a:cs typeface="Arial"/>
                <a:sym typeface="Arial"/>
              </a:endParaRPr>
            </a:p>
          </p:txBody>
        </p:sp>
        <p:sp>
          <p:nvSpPr>
            <p:cNvPr id="675" name="Google Shape;675;p20"/>
            <p:cNvSpPr/>
            <p:nvPr/>
          </p:nvSpPr>
          <p:spPr>
            <a:xfrm>
              <a:off x="1390468" y="4095750"/>
              <a:ext cx="1927131"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Threshold Image</a:t>
              </a:r>
              <a:endParaRPr sz="1400" b="0" i="0" u="none" strike="noStrike" cap="none">
                <a:solidFill>
                  <a:srgbClr val="000000"/>
                </a:solidFill>
                <a:latin typeface="Arial"/>
                <a:ea typeface="Arial"/>
                <a:cs typeface="Arial"/>
                <a:sym typeface="Arial"/>
              </a:endParaRPr>
            </a:p>
          </p:txBody>
        </p:sp>
        <p:sp>
          <p:nvSpPr>
            <p:cNvPr id="676" name="Google Shape;676;p20"/>
            <p:cNvSpPr/>
            <p:nvPr/>
          </p:nvSpPr>
          <p:spPr>
            <a:xfrm>
              <a:off x="5822871" y="4095750"/>
              <a:ext cx="1728358"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Contour Image</a:t>
              </a:r>
              <a:endParaRPr sz="1400" b="0" i="0" u="none" strike="noStrike" cap="none">
                <a:solidFill>
                  <a:srgbClr val="000000"/>
                </a:solidFill>
                <a:latin typeface="Arial"/>
                <a:ea typeface="Arial"/>
                <a:cs typeface="Arial"/>
                <a:sym typeface="Arial"/>
              </a:endParaRPr>
            </a:p>
          </p:txBody>
        </p:sp>
        <p:pic>
          <p:nvPicPr>
            <p:cNvPr id="677" name="Google Shape;677;p20" descr="A picture containing text&#10;&#10;Description automatically generated"/>
            <p:cNvPicPr preferRelativeResize="0"/>
            <p:nvPr/>
          </p:nvPicPr>
          <p:blipFill rotWithShape="1">
            <a:blip r:embed="rId3">
              <a:alphaModFix/>
            </a:blip>
            <a:srcRect/>
            <a:stretch/>
          </p:blipFill>
          <p:spPr>
            <a:xfrm>
              <a:off x="778072" y="1775923"/>
              <a:ext cx="3031928" cy="2243627"/>
            </a:xfrm>
            <a:prstGeom prst="rect">
              <a:avLst/>
            </a:prstGeom>
            <a:noFill/>
            <a:ln>
              <a:noFill/>
            </a:ln>
          </p:spPr>
        </p:pic>
        <p:pic>
          <p:nvPicPr>
            <p:cNvPr id="678" name="Google Shape;678;p20" descr="Diagram&#10;&#10;Description automatically generated"/>
            <p:cNvPicPr preferRelativeResize="0"/>
            <p:nvPr/>
          </p:nvPicPr>
          <p:blipFill rotWithShape="1">
            <a:blip r:embed="rId4">
              <a:alphaModFix/>
            </a:blip>
            <a:srcRect/>
            <a:stretch/>
          </p:blipFill>
          <p:spPr>
            <a:xfrm>
              <a:off x="5178475" y="1761717"/>
              <a:ext cx="3051125" cy="2257833"/>
            </a:xfrm>
            <a:prstGeom prst="rect">
              <a:avLst/>
            </a:prstGeom>
            <a:noFill/>
            <a:ln>
              <a:noFill/>
            </a:ln>
          </p:spPr>
        </p:pic>
      </p:grpSp>
      <p:sp>
        <p:nvSpPr>
          <p:cNvPr id="679" name="Google Shape;679;p20"/>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20</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21"/>
          <p:cNvSpPr/>
          <p:nvPr/>
        </p:nvSpPr>
        <p:spPr>
          <a:xfrm>
            <a:off x="464941" y="438154"/>
            <a:ext cx="4335644" cy="461649"/>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rgbClr val="0070C0"/>
                </a:solidFill>
                <a:latin typeface="Times New Roman"/>
                <a:ea typeface="Times New Roman"/>
                <a:cs typeface="Times New Roman"/>
                <a:sym typeface="Times New Roman"/>
              </a:rPr>
              <a:t>Thuật toán : Contour Detection</a:t>
            </a:r>
            <a:endParaRPr sz="1400" b="0" i="0" u="none" strike="noStrike" cap="none">
              <a:solidFill>
                <a:srgbClr val="000000"/>
              </a:solidFill>
              <a:latin typeface="Arial"/>
              <a:ea typeface="Arial"/>
              <a:cs typeface="Arial"/>
              <a:sym typeface="Arial"/>
            </a:endParaRPr>
          </a:p>
        </p:txBody>
      </p:sp>
      <p:sp>
        <p:nvSpPr>
          <p:cNvPr id="686" name="Google Shape;686;p21"/>
          <p:cNvSpPr txBox="1"/>
          <p:nvPr/>
        </p:nvSpPr>
        <p:spPr>
          <a:xfrm>
            <a:off x="434110" y="57159"/>
            <a:ext cx="8646038" cy="523291"/>
          </a:xfrm>
          <a:prstGeom prst="rect">
            <a:avLst/>
          </a:prstGeom>
          <a:noFill/>
          <a:ln>
            <a:noFill/>
          </a:ln>
        </p:spPr>
        <p:txBody>
          <a:bodyPr spcFirstLastPara="1" wrap="square" lIns="91400" tIns="45700" rIns="91400"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i="0" u="none" strike="noStrike" cap="none">
                <a:solidFill>
                  <a:schemeClr val="dk1"/>
                </a:solidFill>
                <a:latin typeface="Times New Roman"/>
                <a:ea typeface="Times New Roman"/>
                <a:cs typeface="Times New Roman"/>
                <a:sym typeface="Times New Roman"/>
              </a:rPr>
              <a:t>2. Các bước cài đặt contour trong OpenCV</a:t>
            </a:r>
            <a:endParaRPr sz="3200" b="1" i="0" u="none" strike="noStrike" cap="none">
              <a:solidFill>
                <a:schemeClr val="dk1"/>
              </a:solidFill>
              <a:latin typeface="Times New Roman"/>
              <a:ea typeface="Times New Roman"/>
              <a:cs typeface="Times New Roman"/>
              <a:sym typeface="Times New Roman"/>
            </a:endParaRPr>
          </a:p>
        </p:txBody>
      </p:sp>
      <p:grpSp>
        <p:nvGrpSpPr>
          <p:cNvPr id="687" name="Google Shape;687;p21"/>
          <p:cNvGrpSpPr/>
          <p:nvPr/>
        </p:nvGrpSpPr>
        <p:grpSpPr>
          <a:xfrm>
            <a:off x="464929" y="819150"/>
            <a:ext cx="8298074" cy="3362712"/>
            <a:chOff x="464926" y="819150"/>
            <a:chExt cx="8298074" cy="3362712"/>
          </a:xfrm>
        </p:grpSpPr>
        <p:sp>
          <p:nvSpPr>
            <p:cNvPr id="688" name="Google Shape;688;p21"/>
            <p:cNvSpPr txBox="1"/>
            <p:nvPr/>
          </p:nvSpPr>
          <p:spPr>
            <a:xfrm>
              <a:off x="533400" y="819150"/>
              <a:ext cx="4472699" cy="400110"/>
            </a:xfrm>
            <a:prstGeom prst="rect">
              <a:avLst/>
            </a:prstGeom>
            <a:noFill/>
            <a:ln>
              <a:noFill/>
            </a:ln>
          </p:spPr>
          <p:txBody>
            <a:bodyPr spcFirstLastPara="1" wrap="square" lIns="91425" tIns="45700" rIns="91425" bIns="45700" anchor="t" anchorCtr="0">
              <a:spAutoFit/>
            </a:bodyPr>
            <a:lstStyle/>
            <a:p>
              <a:pPr marL="285665" marR="0" lvl="1" indent="-285665" algn="l" rtl="0">
                <a:lnSpc>
                  <a:spcPct val="100000"/>
                </a:lnSpc>
                <a:spcBef>
                  <a:spcPts val="0"/>
                </a:spcBef>
                <a:spcAft>
                  <a:spcPts val="0"/>
                </a:spcAft>
                <a:buClr>
                  <a:schemeClr val="dk1"/>
                </a:buClr>
                <a:buSzPts val="2000"/>
                <a:buFont typeface="Arial"/>
                <a:buChar char="•"/>
              </a:pPr>
              <a:r>
                <a:rPr lang="en-US" sz="2000" b="1" i="0" u="none" strike="noStrike" cap="none">
                  <a:solidFill>
                    <a:schemeClr val="dk1"/>
                  </a:solidFill>
                  <a:latin typeface="Times New Roman"/>
                  <a:ea typeface="Times New Roman"/>
                  <a:cs typeface="Times New Roman"/>
                  <a:sym typeface="Times New Roman"/>
                </a:rPr>
                <a:t>Thực nghiệm trên bộ data của nhóm</a:t>
              </a:r>
              <a:endParaRPr sz="1400" b="0" i="0" u="none" strike="noStrike" cap="none">
                <a:solidFill>
                  <a:srgbClr val="000000"/>
                </a:solidFill>
                <a:latin typeface="Arial"/>
                <a:ea typeface="Arial"/>
                <a:cs typeface="Arial"/>
                <a:sym typeface="Arial"/>
              </a:endParaRPr>
            </a:p>
          </p:txBody>
        </p:sp>
        <p:sp>
          <p:nvSpPr>
            <p:cNvPr id="689" name="Google Shape;689;p21"/>
            <p:cNvSpPr txBox="1"/>
            <p:nvPr/>
          </p:nvSpPr>
          <p:spPr>
            <a:xfrm>
              <a:off x="464926" y="1581150"/>
              <a:ext cx="8298074" cy="2600712"/>
            </a:xfrm>
            <a:prstGeom prst="rect">
              <a:avLst/>
            </a:prstGeom>
            <a:noFill/>
            <a:ln>
              <a:noFill/>
            </a:ln>
          </p:spPr>
          <p:txBody>
            <a:bodyPr spcFirstLastPara="1" wrap="square" lIns="91425" tIns="45700" rIns="91425" bIns="45700" anchor="t" anchorCtr="0">
              <a:spAutoFit/>
            </a:bodyPr>
            <a:lstStyle/>
            <a:p>
              <a:pPr marL="799824" marR="0" lvl="1" indent="-342797" algn="l" rtl="0">
                <a:lnSpc>
                  <a:spcPct val="150000"/>
                </a:lnSpc>
                <a:spcBef>
                  <a:spcPts val="0"/>
                </a:spcBef>
                <a:spcAft>
                  <a:spcPts val="0"/>
                </a:spcAft>
                <a:buClr>
                  <a:schemeClr val="dk1"/>
                </a:buClr>
                <a:buSzPts val="2200"/>
                <a:buFont typeface="Arial"/>
                <a:buChar char="•"/>
              </a:pPr>
              <a:r>
                <a:rPr lang="en-US" sz="2200" b="0" i="0" u="none" strike="noStrike" cap="none">
                  <a:solidFill>
                    <a:schemeClr val="dk1"/>
                  </a:solidFill>
                  <a:latin typeface="Times New Roman"/>
                  <a:ea typeface="Times New Roman"/>
                  <a:cs typeface="Times New Roman"/>
                  <a:sym typeface="Times New Roman"/>
                </a:rPr>
                <a:t>Data nhóm cho phương pháp contours:</a:t>
              </a:r>
              <a:endParaRPr sz="2000" b="0" i="0" u="none" strike="noStrike" cap="none">
                <a:solidFill>
                  <a:schemeClr val="dk1"/>
                </a:solidFill>
                <a:latin typeface="Times New Roman"/>
                <a:ea typeface="Times New Roman"/>
                <a:cs typeface="Times New Roman"/>
                <a:sym typeface="Times New Roman"/>
              </a:endParaRPr>
            </a:p>
            <a:p>
              <a:pPr marL="1256852" marR="0" lvl="2" indent="-342797" algn="l" rtl="0">
                <a:lnSpc>
                  <a:spcPct val="150000"/>
                </a:lnSpc>
                <a:spcBef>
                  <a:spcPts val="12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Số lượng khoảng 10 ảnh (10 ảnh để predict và 10 ảnh ground truth)</a:t>
              </a:r>
              <a:endParaRPr sz="1400" b="0" i="0" u="none" strike="noStrike" cap="none">
                <a:solidFill>
                  <a:srgbClr val="000000"/>
                </a:solidFill>
                <a:latin typeface="Arial"/>
                <a:ea typeface="Arial"/>
                <a:cs typeface="Arial"/>
                <a:sym typeface="Arial"/>
              </a:endParaRPr>
            </a:p>
            <a:p>
              <a:pPr marL="1256852" marR="0" lvl="2" indent="-342797"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Toàn bộ đều là ảnh mức xám (gray level)</a:t>
              </a:r>
              <a:endParaRPr sz="1400" b="0" i="0" u="none" strike="noStrike" cap="none">
                <a:solidFill>
                  <a:srgbClr val="000000"/>
                </a:solidFill>
                <a:latin typeface="Arial"/>
                <a:ea typeface="Arial"/>
                <a:cs typeface="Arial"/>
                <a:sym typeface="Arial"/>
              </a:endParaRPr>
            </a:p>
            <a:p>
              <a:pPr marL="1256852" marR="0" lvl="2" indent="-342797"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Kích thước mỗi ảnh: 512 x 512</a:t>
              </a:r>
              <a:endParaRPr sz="2000" b="0" i="0" u="none" strike="noStrike" cap="none">
                <a:solidFill>
                  <a:schemeClr val="dk1"/>
                </a:solidFill>
                <a:latin typeface="Times New Roman"/>
                <a:ea typeface="Times New Roman"/>
                <a:cs typeface="Times New Roman"/>
                <a:sym typeface="Times New Roman"/>
              </a:endParaRPr>
            </a:p>
            <a:p>
              <a:pPr marL="1256852" marR="0" lvl="2" indent="-342797"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Đối tượng trong ảnh chủ yếu là động vật như dê, voi, tê giác.</a:t>
              </a:r>
              <a:endParaRPr sz="1400" b="0" i="0" u="none" strike="noStrike" cap="none">
                <a:solidFill>
                  <a:srgbClr val="000000"/>
                </a:solidFill>
                <a:latin typeface="Arial"/>
                <a:ea typeface="Arial"/>
                <a:cs typeface="Arial"/>
                <a:sym typeface="Arial"/>
              </a:endParaRPr>
            </a:p>
          </p:txBody>
        </p:sp>
      </p:grpSp>
      <p:sp>
        <p:nvSpPr>
          <p:cNvPr id="690" name="Google Shape;690;p21"/>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21</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22"/>
          <p:cNvSpPr/>
          <p:nvPr/>
        </p:nvSpPr>
        <p:spPr>
          <a:xfrm>
            <a:off x="464941" y="438154"/>
            <a:ext cx="4335644" cy="461649"/>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rgbClr val="0070C0"/>
                </a:solidFill>
                <a:latin typeface="Times New Roman"/>
                <a:ea typeface="Times New Roman"/>
                <a:cs typeface="Times New Roman"/>
                <a:sym typeface="Times New Roman"/>
              </a:rPr>
              <a:t>Thuật toán : Contour Detection</a:t>
            </a:r>
            <a:endParaRPr sz="1400" b="0" i="0" u="none" strike="noStrike" cap="none">
              <a:solidFill>
                <a:srgbClr val="000000"/>
              </a:solidFill>
              <a:latin typeface="Arial"/>
              <a:ea typeface="Arial"/>
              <a:cs typeface="Arial"/>
              <a:sym typeface="Arial"/>
            </a:endParaRPr>
          </a:p>
        </p:txBody>
      </p:sp>
      <p:sp>
        <p:nvSpPr>
          <p:cNvPr id="697" name="Google Shape;697;p22"/>
          <p:cNvSpPr txBox="1"/>
          <p:nvPr/>
        </p:nvSpPr>
        <p:spPr>
          <a:xfrm>
            <a:off x="434110" y="57159"/>
            <a:ext cx="8646038" cy="523291"/>
          </a:xfrm>
          <a:prstGeom prst="rect">
            <a:avLst/>
          </a:prstGeom>
          <a:noFill/>
          <a:ln>
            <a:noFill/>
          </a:ln>
        </p:spPr>
        <p:txBody>
          <a:bodyPr spcFirstLastPara="1" wrap="square" lIns="91400" tIns="45700" rIns="91400"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i="0" u="none" strike="noStrike" cap="none">
                <a:solidFill>
                  <a:schemeClr val="dk1"/>
                </a:solidFill>
                <a:latin typeface="Times New Roman"/>
                <a:ea typeface="Times New Roman"/>
                <a:cs typeface="Times New Roman"/>
                <a:sym typeface="Times New Roman"/>
              </a:rPr>
              <a:t>2. Các bước cài đặt contour trong OpenCV</a:t>
            </a:r>
            <a:endParaRPr sz="3200" b="1" i="0" u="none" strike="noStrike" cap="none">
              <a:solidFill>
                <a:schemeClr val="dk1"/>
              </a:solidFill>
              <a:latin typeface="Times New Roman"/>
              <a:ea typeface="Times New Roman"/>
              <a:cs typeface="Times New Roman"/>
              <a:sym typeface="Times New Roman"/>
            </a:endParaRPr>
          </a:p>
        </p:txBody>
      </p:sp>
      <p:grpSp>
        <p:nvGrpSpPr>
          <p:cNvPr id="698" name="Google Shape;698;p22"/>
          <p:cNvGrpSpPr/>
          <p:nvPr/>
        </p:nvGrpSpPr>
        <p:grpSpPr>
          <a:xfrm>
            <a:off x="370840" y="819157"/>
            <a:ext cx="8849369" cy="3417333"/>
            <a:chOff x="370831" y="819150"/>
            <a:chExt cx="8849369" cy="3417332"/>
          </a:xfrm>
        </p:grpSpPr>
        <p:sp>
          <p:nvSpPr>
            <p:cNvPr id="699" name="Google Shape;699;p22"/>
            <p:cNvSpPr txBox="1"/>
            <p:nvPr/>
          </p:nvSpPr>
          <p:spPr>
            <a:xfrm>
              <a:off x="533400" y="819150"/>
              <a:ext cx="4472699" cy="400110"/>
            </a:xfrm>
            <a:prstGeom prst="rect">
              <a:avLst/>
            </a:prstGeom>
            <a:noFill/>
            <a:ln>
              <a:noFill/>
            </a:ln>
          </p:spPr>
          <p:txBody>
            <a:bodyPr spcFirstLastPara="1" wrap="square" lIns="91425" tIns="45700" rIns="91425" bIns="45700" anchor="t" anchorCtr="0">
              <a:spAutoFit/>
            </a:bodyPr>
            <a:lstStyle/>
            <a:p>
              <a:pPr marL="285665" marR="0" lvl="1" indent="-285665" algn="l" rtl="0">
                <a:lnSpc>
                  <a:spcPct val="100000"/>
                </a:lnSpc>
                <a:spcBef>
                  <a:spcPts val="0"/>
                </a:spcBef>
                <a:spcAft>
                  <a:spcPts val="0"/>
                </a:spcAft>
                <a:buClr>
                  <a:schemeClr val="dk1"/>
                </a:buClr>
                <a:buSzPts val="2000"/>
                <a:buFont typeface="Arial"/>
                <a:buChar char="•"/>
              </a:pPr>
              <a:r>
                <a:rPr lang="en-US" sz="2000" b="1" i="0" u="none" strike="noStrike" cap="none">
                  <a:solidFill>
                    <a:schemeClr val="dk1"/>
                  </a:solidFill>
                  <a:latin typeface="Times New Roman"/>
                  <a:ea typeface="Times New Roman"/>
                  <a:cs typeface="Times New Roman"/>
                  <a:sym typeface="Times New Roman"/>
                </a:rPr>
                <a:t>Thực nghiệm trên bộ data của nhóm</a:t>
              </a:r>
              <a:endParaRPr sz="1400" b="0" i="0" u="none" strike="noStrike" cap="none">
                <a:solidFill>
                  <a:srgbClr val="000000"/>
                </a:solidFill>
                <a:latin typeface="Arial"/>
                <a:ea typeface="Arial"/>
                <a:cs typeface="Arial"/>
                <a:sym typeface="Arial"/>
              </a:endParaRPr>
            </a:p>
          </p:txBody>
        </p:sp>
        <p:grpSp>
          <p:nvGrpSpPr>
            <p:cNvPr id="700" name="Google Shape;700;p22"/>
            <p:cNvGrpSpPr/>
            <p:nvPr/>
          </p:nvGrpSpPr>
          <p:grpSpPr>
            <a:xfrm>
              <a:off x="403866" y="1581150"/>
              <a:ext cx="8359134" cy="1930202"/>
              <a:chOff x="784867" y="2544506"/>
              <a:chExt cx="10622266" cy="2458065"/>
            </a:xfrm>
          </p:grpSpPr>
          <p:pic>
            <p:nvPicPr>
              <p:cNvPr id="701" name="Google Shape;701;p22" descr="A picture containing sheep, outdoor, grass, mammal&#10;&#10;Description automatically generated"/>
              <p:cNvPicPr preferRelativeResize="0"/>
              <p:nvPr/>
            </p:nvPicPr>
            <p:blipFill rotWithShape="1">
              <a:blip r:embed="rId3">
                <a:alphaModFix/>
              </a:blip>
              <a:srcRect/>
              <a:stretch/>
            </p:blipFill>
            <p:spPr>
              <a:xfrm>
                <a:off x="4463845" y="2544506"/>
                <a:ext cx="3406020" cy="2458065"/>
              </a:xfrm>
              <a:prstGeom prst="rect">
                <a:avLst/>
              </a:prstGeom>
              <a:noFill/>
              <a:ln>
                <a:noFill/>
              </a:ln>
            </p:spPr>
          </p:pic>
          <p:pic>
            <p:nvPicPr>
              <p:cNvPr id="702" name="Google Shape;702;p22" descr="A rhinoceros standing in a field&#10;&#10;Description automatically generated with medium confidence"/>
              <p:cNvPicPr preferRelativeResize="0"/>
              <p:nvPr/>
            </p:nvPicPr>
            <p:blipFill rotWithShape="1">
              <a:blip r:embed="rId4">
                <a:alphaModFix/>
              </a:blip>
              <a:srcRect/>
              <a:stretch/>
            </p:blipFill>
            <p:spPr>
              <a:xfrm>
                <a:off x="784867" y="2544506"/>
                <a:ext cx="3492238" cy="2458065"/>
              </a:xfrm>
              <a:prstGeom prst="rect">
                <a:avLst/>
              </a:prstGeom>
              <a:noFill/>
              <a:ln>
                <a:noFill/>
              </a:ln>
            </p:spPr>
          </p:pic>
          <p:pic>
            <p:nvPicPr>
              <p:cNvPr id="703" name="Google Shape;703;p22" descr="An elephant with tusks&#10;&#10;Description automatically generated with medium confidence"/>
              <p:cNvPicPr preferRelativeResize="0"/>
              <p:nvPr/>
            </p:nvPicPr>
            <p:blipFill rotWithShape="1">
              <a:blip r:embed="rId5">
                <a:alphaModFix/>
              </a:blip>
              <a:srcRect/>
              <a:stretch/>
            </p:blipFill>
            <p:spPr>
              <a:xfrm>
                <a:off x="8131276" y="2544506"/>
                <a:ext cx="3275857" cy="2458065"/>
              </a:xfrm>
              <a:prstGeom prst="rect">
                <a:avLst/>
              </a:prstGeom>
              <a:noFill/>
              <a:ln>
                <a:noFill/>
              </a:ln>
            </p:spPr>
          </p:pic>
        </p:grpSp>
        <p:sp>
          <p:nvSpPr>
            <p:cNvPr id="704" name="Google Shape;704;p22"/>
            <p:cNvSpPr txBox="1"/>
            <p:nvPr/>
          </p:nvSpPr>
          <p:spPr>
            <a:xfrm>
              <a:off x="370831" y="3867150"/>
              <a:ext cx="8849369" cy="36933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http://www.cs.rug.nl/~imaging/databases/contour_database/contour_database.html</a:t>
              </a:r>
              <a:endParaRPr sz="1800" b="0" i="0" u="none" strike="noStrike" cap="none">
                <a:solidFill>
                  <a:schemeClr val="dk1"/>
                </a:solidFill>
                <a:latin typeface="Arial"/>
                <a:ea typeface="Arial"/>
                <a:cs typeface="Arial"/>
                <a:sym typeface="Arial"/>
              </a:endParaRPr>
            </a:p>
          </p:txBody>
        </p:sp>
        <p:sp>
          <p:nvSpPr>
            <p:cNvPr id="705" name="Google Shape;705;p22"/>
            <p:cNvSpPr txBox="1"/>
            <p:nvPr/>
          </p:nvSpPr>
          <p:spPr>
            <a:xfrm>
              <a:off x="838200" y="1123950"/>
              <a:ext cx="1996059" cy="400110"/>
            </a:xfrm>
            <a:prstGeom prst="rect">
              <a:avLst/>
            </a:prstGeom>
            <a:noFill/>
            <a:ln>
              <a:noFill/>
            </a:ln>
          </p:spPr>
          <p:txBody>
            <a:bodyPr spcFirstLastPara="1" wrap="square" lIns="91425" tIns="45700" rIns="91425" bIns="45700" anchor="t" anchorCtr="0">
              <a:spAutoFit/>
            </a:bodyPr>
            <a:lstStyle/>
            <a:p>
              <a:pPr marL="285665" marR="0" lvl="0" indent="-285665"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Ảnh để predict</a:t>
              </a:r>
              <a:endParaRPr sz="1400" b="0" i="0" u="none" strike="noStrike" cap="none">
                <a:solidFill>
                  <a:srgbClr val="000000"/>
                </a:solidFill>
                <a:latin typeface="Arial"/>
                <a:ea typeface="Arial"/>
                <a:cs typeface="Arial"/>
                <a:sym typeface="Arial"/>
              </a:endParaRPr>
            </a:p>
          </p:txBody>
        </p:sp>
      </p:grpSp>
      <p:sp>
        <p:nvSpPr>
          <p:cNvPr id="706" name="Google Shape;706;p22"/>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22</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23"/>
          <p:cNvSpPr/>
          <p:nvPr/>
        </p:nvSpPr>
        <p:spPr>
          <a:xfrm>
            <a:off x="464941" y="438154"/>
            <a:ext cx="4335644" cy="461649"/>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rgbClr val="0070C0"/>
                </a:solidFill>
                <a:latin typeface="Times New Roman"/>
                <a:ea typeface="Times New Roman"/>
                <a:cs typeface="Times New Roman"/>
                <a:sym typeface="Times New Roman"/>
              </a:rPr>
              <a:t>Thuật toán : Contour Detection</a:t>
            </a:r>
            <a:endParaRPr sz="1400" b="0" i="0" u="none" strike="noStrike" cap="none">
              <a:solidFill>
                <a:srgbClr val="000000"/>
              </a:solidFill>
              <a:latin typeface="Arial"/>
              <a:ea typeface="Arial"/>
              <a:cs typeface="Arial"/>
              <a:sym typeface="Arial"/>
            </a:endParaRPr>
          </a:p>
        </p:txBody>
      </p:sp>
      <p:sp>
        <p:nvSpPr>
          <p:cNvPr id="713" name="Google Shape;713;p23"/>
          <p:cNvSpPr txBox="1"/>
          <p:nvPr/>
        </p:nvSpPr>
        <p:spPr>
          <a:xfrm>
            <a:off x="434110" y="57159"/>
            <a:ext cx="8646038" cy="523291"/>
          </a:xfrm>
          <a:prstGeom prst="rect">
            <a:avLst/>
          </a:prstGeom>
          <a:noFill/>
          <a:ln>
            <a:noFill/>
          </a:ln>
        </p:spPr>
        <p:txBody>
          <a:bodyPr spcFirstLastPara="1" wrap="square" lIns="91400" tIns="45700" rIns="91400"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i="0" u="none" strike="noStrike" cap="none">
                <a:solidFill>
                  <a:schemeClr val="dk1"/>
                </a:solidFill>
                <a:latin typeface="Times New Roman"/>
                <a:ea typeface="Times New Roman"/>
                <a:cs typeface="Times New Roman"/>
                <a:sym typeface="Times New Roman"/>
              </a:rPr>
              <a:t>2. Các bước cài đặt contour trong OpenCV</a:t>
            </a:r>
            <a:endParaRPr sz="3200" b="1" i="0" u="none" strike="noStrike" cap="none">
              <a:solidFill>
                <a:schemeClr val="dk1"/>
              </a:solidFill>
              <a:latin typeface="Times New Roman"/>
              <a:ea typeface="Times New Roman"/>
              <a:cs typeface="Times New Roman"/>
              <a:sym typeface="Times New Roman"/>
            </a:endParaRPr>
          </a:p>
        </p:txBody>
      </p:sp>
      <p:grpSp>
        <p:nvGrpSpPr>
          <p:cNvPr id="714" name="Google Shape;714;p23"/>
          <p:cNvGrpSpPr/>
          <p:nvPr/>
        </p:nvGrpSpPr>
        <p:grpSpPr>
          <a:xfrm>
            <a:off x="370840" y="819157"/>
            <a:ext cx="8849369" cy="3417333"/>
            <a:chOff x="370831" y="819150"/>
            <a:chExt cx="8849369" cy="3417332"/>
          </a:xfrm>
        </p:grpSpPr>
        <p:sp>
          <p:nvSpPr>
            <p:cNvPr id="715" name="Google Shape;715;p23"/>
            <p:cNvSpPr txBox="1"/>
            <p:nvPr/>
          </p:nvSpPr>
          <p:spPr>
            <a:xfrm>
              <a:off x="533400" y="819150"/>
              <a:ext cx="4472699" cy="400110"/>
            </a:xfrm>
            <a:prstGeom prst="rect">
              <a:avLst/>
            </a:prstGeom>
            <a:noFill/>
            <a:ln>
              <a:noFill/>
            </a:ln>
          </p:spPr>
          <p:txBody>
            <a:bodyPr spcFirstLastPara="1" wrap="square" lIns="91425" tIns="45700" rIns="91425" bIns="45700" anchor="t" anchorCtr="0">
              <a:spAutoFit/>
            </a:bodyPr>
            <a:lstStyle/>
            <a:p>
              <a:pPr marL="285665" marR="0" lvl="1" indent="-285665" algn="l" rtl="0">
                <a:lnSpc>
                  <a:spcPct val="100000"/>
                </a:lnSpc>
                <a:spcBef>
                  <a:spcPts val="0"/>
                </a:spcBef>
                <a:spcAft>
                  <a:spcPts val="0"/>
                </a:spcAft>
                <a:buClr>
                  <a:schemeClr val="dk1"/>
                </a:buClr>
                <a:buSzPts val="2000"/>
                <a:buFont typeface="Arial"/>
                <a:buChar char="•"/>
              </a:pPr>
              <a:r>
                <a:rPr lang="en-US" sz="2000" b="1" i="0" u="none" strike="noStrike" cap="none">
                  <a:solidFill>
                    <a:schemeClr val="dk1"/>
                  </a:solidFill>
                  <a:latin typeface="Times New Roman"/>
                  <a:ea typeface="Times New Roman"/>
                  <a:cs typeface="Times New Roman"/>
                  <a:sym typeface="Times New Roman"/>
                </a:rPr>
                <a:t>Thực nghiệm trên bộ data của nhóm</a:t>
              </a:r>
              <a:endParaRPr sz="1400" b="0" i="0" u="none" strike="noStrike" cap="none">
                <a:solidFill>
                  <a:srgbClr val="000000"/>
                </a:solidFill>
                <a:latin typeface="Arial"/>
                <a:ea typeface="Arial"/>
                <a:cs typeface="Arial"/>
                <a:sym typeface="Arial"/>
              </a:endParaRPr>
            </a:p>
          </p:txBody>
        </p:sp>
        <p:sp>
          <p:nvSpPr>
            <p:cNvPr id="716" name="Google Shape;716;p23"/>
            <p:cNvSpPr txBox="1"/>
            <p:nvPr/>
          </p:nvSpPr>
          <p:spPr>
            <a:xfrm>
              <a:off x="838200" y="1123950"/>
              <a:ext cx="2273379" cy="400110"/>
            </a:xfrm>
            <a:prstGeom prst="rect">
              <a:avLst/>
            </a:prstGeom>
            <a:noFill/>
            <a:ln>
              <a:noFill/>
            </a:ln>
          </p:spPr>
          <p:txBody>
            <a:bodyPr spcFirstLastPara="1" wrap="square" lIns="91425" tIns="45700" rIns="91425" bIns="45700" anchor="t" anchorCtr="0">
              <a:spAutoFit/>
            </a:bodyPr>
            <a:lstStyle/>
            <a:p>
              <a:pPr marL="285665" marR="0" lvl="0" indent="-285665"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Ảnh ground-truth</a:t>
              </a:r>
              <a:endParaRPr sz="1400" b="0" i="0" u="none" strike="noStrike" cap="none">
                <a:solidFill>
                  <a:srgbClr val="000000"/>
                </a:solidFill>
                <a:latin typeface="Arial"/>
                <a:ea typeface="Arial"/>
                <a:cs typeface="Arial"/>
                <a:sym typeface="Arial"/>
              </a:endParaRPr>
            </a:p>
          </p:txBody>
        </p:sp>
        <p:grpSp>
          <p:nvGrpSpPr>
            <p:cNvPr id="717" name="Google Shape;717;p23"/>
            <p:cNvGrpSpPr/>
            <p:nvPr/>
          </p:nvGrpSpPr>
          <p:grpSpPr>
            <a:xfrm>
              <a:off x="381000" y="1733550"/>
              <a:ext cx="8480709" cy="2057400"/>
              <a:chOff x="924232" y="2485104"/>
              <a:chExt cx="10833658" cy="2568677"/>
            </a:xfrm>
          </p:grpSpPr>
          <p:pic>
            <p:nvPicPr>
              <p:cNvPr id="718" name="Google Shape;718;p23" descr="A picture containing outdoor object&#10;&#10;Description automatically generated"/>
              <p:cNvPicPr preferRelativeResize="0"/>
              <p:nvPr/>
            </p:nvPicPr>
            <p:blipFill rotWithShape="1">
              <a:blip r:embed="rId3">
                <a:alphaModFix/>
              </a:blip>
              <a:srcRect/>
              <a:stretch/>
            </p:blipFill>
            <p:spPr>
              <a:xfrm>
                <a:off x="924232" y="2485104"/>
                <a:ext cx="3205316" cy="2568677"/>
              </a:xfrm>
              <a:prstGeom prst="rect">
                <a:avLst/>
              </a:prstGeom>
              <a:noFill/>
              <a:ln>
                <a:noFill/>
              </a:ln>
            </p:spPr>
          </p:pic>
          <p:pic>
            <p:nvPicPr>
              <p:cNvPr id="719" name="Google Shape;719;p23" descr="A picture containing outdoor object&#10;&#10;Description automatically generated"/>
              <p:cNvPicPr preferRelativeResize="0"/>
              <p:nvPr/>
            </p:nvPicPr>
            <p:blipFill rotWithShape="1">
              <a:blip r:embed="rId4">
                <a:alphaModFix/>
              </a:blip>
              <a:srcRect/>
              <a:stretch/>
            </p:blipFill>
            <p:spPr>
              <a:xfrm>
                <a:off x="4374610" y="2485104"/>
                <a:ext cx="3569109" cy="2568677"/>
              </a:xfrm>
              <a:prstGeom prst="rect">
                <a:avLst/>
              </a:prstGeom>
              <a:noFill/>
              <a:ln>
                <a:noFill/>
              </a:ln>
            </p:spPr>
          </p:pic>
          <p:pic>
            <p:nvPicPr>
              <p:cNvPr id="720" name="Google Shape;720;p23" descr="A picture containing outdoor object&#10;&#10;Description automatically generated"/>
              <p:cNvPicPr preferRelativeResize="0"/>
              <p:nvPr/>
            </p:nvPicPr>
            <p:blipFill rotWithShape="1">
              <a:blip r:embed="rId5">
                <a:alphaModFix/>
              </a:blip>
              <a:srcRect/>
              <a:stretch/>
            </p:blipFill>
            <p:spPr>
              <a:xfrm>
                <a:off x="8188781" y="2485104"/>
                <a:ext cx="3569109" cy="2568677"/>
              </a:xfrm>
              <a:prstGeom prst="rect">
                <a:avLst/>
              </a:prstGeom>
              <a:noFill/>
              <a:ln>
                <a:noFill/>
              </a:ln>
            </p:spPr>
          </p:pic>
        </p:grpSp>
        <p:sp>
          <p:nvSpPr>
            <p:cNvPr id="721" name="Google Shape;721;p23"/>
            <p:cNvSpPr txBox="1"/>
            <p:nvPr/>
          </p:nvSpPr>
          <p:spPr>
            <a:xfrm>
              <a:off x="370831" y="3867150"/>
              <a:ext cx="8849369" cy="369332"/>
            </a:xfrm>
            <a:prstGeom prst="rect">
              <a:avLst/>
            </a:prstGeom>
            <a:noFill/>
            <a:ln>
              <a:noFill/>
            </a:ln>
          </p:spPr>
          <p:txBody>
            <a:bodyPr spcFirstLastPara="1" wrap="square" lIns="91425" tIns="45700" rIns="91425" bIns="45700" anchor="t" anchorCtr="0">
              <a:spAutoFit/>
            </a:bodyPr>
            <a:lstStyle/>
            <a:p>
              <a:pPr marL="0" marR="0" lvl="2"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http://www.cs.rug.nl/~imaging/databases/contour_database/contour_database.html</a:t>
              </a:r>
              <a:endParaRPr sz="1800" b="0" i="0" u="none" strike="noStrike" cap="none">
                <a:solidFill>
                  <a:schemeClr val="dk1"/>
                </a:solidFill>
                <a:latin typeface="Arial"/>
                <a:ea typeface="Arial"/>
                <a:cs typeface="Arial"/>
                <a:sym typeface="Arial"/>
              </a:endParaRPr>
            </a:p>
          </p:txBody>
        </p:sp>
      </p:grpSp>
      <p:sp>
        <p:nvSpPr>
          <p:cNvPr id="722" name="Google Shape;722;p23"/>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23</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24"/>
          <p:cNvSpPr/>
          <p:nvPr/>
        </p:nvSpPr>
        <p:spPr>
          <a:xfrm>
            <a:off x="464941" y="438154"/>
            <a:ext cx="4335644" cy="461649"/>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rgbClr val="0070C0"/>
                </a:solidFill>
                <a:latin typeface="Times New Roman"/>
                <a:ea typeface="Times New Roman"/>
                <a:cs typeface="Times New Roman"/>
                <a:sym typeface="Times New Roman"/>
              </a:rPr>
              <a:t>Thuật toán : Contour Detection</a:t>
            </a:r>
            <a:endParaRPr sz="1400" b="0" i="0" u="none" strike="noStrike" cap="none">
              <a:solidFill>
                <a:srgbClr val="000000"/>
              </a:solidFill>
              <a:latin typeface="Arial"/>
              <a:ea typeface="Arial"/>
              <a:cs typeface="Arial"/>
              <a:sym typeface="Arial"/>
            </a:endParaRPr>
          </a:p>
        </p:txBody>
      </p:sp>
      <p:sp>
        <p:nvSpPr>
          <p:cNvPr id="729" name="Google Shape;729;p24"/>
          <p:cNvSpPr txBox="1"/>
          <p:nvPr/>
        </p:nvSpPr>
        <p:spPr>
          <a:xfrm>
            <a:off x="434110" y="57159"/>
            <a:ext cx="8646038" cy="523291"/>
          </a:xfrm>
          <a:prstGeom prst="rect">
            <a:avLst/>
          </a:prstGeom>
          <a:noFill/>
          <a:ln>
            <a:noFill/>
          </a:ln>
        </p:spPr>
        <p:txBody>
          <a:bodyPr spcFirstLastPara="1" wrap="square" lIns="91400" tIns="45700" rIns="91400"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i="0" u="none" strike="noStrike" cap="none">
                <a:solidFill>
                  <a:schemeClr val="dk1"/>
                </a:solidFill>
                <a:latin typeface="Times New Roman"/>
                <a:ea typeface="Times New Roman"/>
                <a:cs typeface="Times New Roman"/>
                <a:sym typeface="Times New Roman"/>
              </a:rPr>
              <a:t>2. Các bước cài đặt contour trong OpenCV</a:t>
            </a:r>
            <a:endParaRPr sz="3200" b="1" i="0" u="none" strike="noStrike" cap="none">
              <a:solidFill>
                <a:schemeClr val="dk1"/>
              </a:solidFill>
              <a:latin typeface="Times New Roman"/>
              <a:ea typeface="Times New Roman"/>
              <a:cs typeface="Times New Roman"/>
              <a:sym typeface="Times New Roman"/>
            </a:endParaRPr>
          </a:p>
        </p:txBody>
      </p:sp>
      <p:grpSp>
        <p:nvGrpSpPr>
          <p:cNvPr id="730" name="Google Shape;730;p24"/>
          <p:cNvGrpSpPr/>
          <p:nvPr/>
        </p:nvGrpSpPr>
        <p:grpSpPr>
          <a:xfrm>
            <a:off x="464929" y="819158"/>
            <a:ext cx="8374274" cy="3752913"/>
            <a:chOff x="464926" y="819150"/>
            <a:chExt cx="8374274" cy="3752912"/>
          </a:xfrm>
        </p:grpSpPr>
        <p:sp>
          <p:nvSpPr>
            <p:cNvPr id="731" name="Google Shape;731;p24"/>
            <p:cNvSpPr txBox="1"/>
            <p:nvPr/>
          </p:nvSpPr>
          <p:spPr>
            <a:xfrm>
              <a:off x="533400" y="819150"/>
              <a:ext cx="2783134" cy="400110"/>
            </a:xfrm>
            <a:prstGeom prst="rect">
              <a:avLst/>
            </a:prstGeom>
            <a:noFill/>
            <a:ln>
              <a:noFill/>
            </a:ln>
          </p:spPr>
          <p:txBody>
            <a:bodyPr spcFirstLastPara="1" wrap="square" lIns="91425" tIns="45700" rIns="91425" bIns="45700" anchor="t" anchorCtr="0">
              <a:spAutoFit/>
            </a:bodyPr>
            <a:lstStyle/>
            <a:p>
              <a:pPr marL="285665" marR="0" lvl="1" indent="-285665" algn="l" rtl="0">
                <a:lnSpc>
                  <a:spcPct val="100000"/>
                </a:lnSpc>
                <a:spcBef>
                  <a:spcPts val="0"/>
                </a:spcBef>
                <a:spcAft>
                  <a:spcPts val="0"/>
                </a:spcAft>
                <a:buClr>
                  <a:schemeClr val="dk1"/>
                </a:buClr>
                <a:buSzPts val="2000"/>
                <a:buFont typeface="Arial"/>
                <a:buChar char="•"/>
              </a:pPr>
              <a:r>
                <a:rPr lang="en-US" sz="2000" b="1" i="0" u="none" strike="noStrike" cap="none">
                  <a:solidFill>
                    <a:schemeClr val="dk1"/>
                  </a:solidFill>
                  <a:latin typeface="Times New Roman"/>
                  <a:ea typeface="Times New Roman"/>
                  <a:cs typeface="Times New Roman"/>
                  <a:sym typeface="Times New Roman"/>
                </a:rPr>
                <a:t>Kết quả thực nghiệm</a:t>
              </a:r>
              <a:endParaRPr sz="1400" b="0" i="0" u="none" strike="noStrike" cap="none">
                <a:solidFill>
                  <a:srgbClr val="000000"/>
                </a:solidFill>
                <a:latin typeface="Arial"/>
                <a:ea typeface="Arial"/>
                <a:cs typeface="Arial"/>
                <a:sym typeface="Arial"/>
              </a:endParaRPr>
            </a:p>
          </p:txBody>
        </p:sp>
        <p:grpSp>
          <p:nvGrpSpPr>
            <p:cNvPr id="732" name="Google Shape;732;p24"/>
            <p:cNvGrpSpPr/>
            <p:nvPr/>
          </p:nvGrpSpPr>
          <p:grpSpPr>
            <a:xfrm>
              <a:off x="464926" y="1219260"/>
              <a:ext cx="8374274" cy="3352802"/>
              <a:chOff x="1113654" y="1986115"/>
              <a:chExt cx="10901689" cy="4727878"/>
            </a:xfrm>
          </p:grpSpPr>
          <p:pic>
            <p:nvPicPr>
              <p:cNvPr id="733" name="Google Shape;733;p24" descr="A close-up of a ram&#10;&#10;Description automatically generated with medium confidence"/>
              <p:cNvPicPr preferRelativeResize="0"/>
              <p:nvPr/>
            </p:nvPicPr>
            <p:blipFill rotWithShape="1">
              <a:blip r:embed="rId3">
                <a:alphaModFix/>
              </a:blip>
              <a:srcRect/>
              <a:stretch/>
            </p:blipFill>
            <p:spPr>
              <a:xfrm>
                <a:off x="1113654" y="1986116"/>
                <a:ext cx="4982346" cy="4060723"/>
              </a:xfrm>
              <a:prstGeom prst="rect">
                <a:avLst/>
              </a:prstGeom>
              <a:noFill/>
              <a:ln>
                <a:noFill/>
              </a:ln>
            </p:spPr>
          </p:pic>
          <p:pic>
            <p:nvPicPr>
              <p:cNvPr id="734" name="Google Shape;734;p24" descr="A picture containing outdoor object&#10;&#10;Description automatically generated"/>
              <p:cNvPicPr preferRelativeResize="0"/>
              <p:nvPr/>
            </p:nvPicPr>
            <p:blipFill rotWithShape="1">
              <a:blip r:embed="rId4">
                <a:alphaModFix/>
              </a:blip>
              <a:srcRect/>
              <a:stretch/>
            </p:blipFill>
            <p:spPr>
              <a:xfrm>
                <a:off x="6792600" y="1986115"/>
                <a:ext cx="4982346" cy="4060723"/>
              </a:xfrm>
              <a:prstGeom prst="rect">
                <a:avLst/>
              </a:prstGeom>
              <a:noFill/>
              <a:ln>
                <a:noFill/>
              </a:ln>
            </p:spPr>
          </p:pic>
          <p:sp>
            <p:nvSpPr>
              <p:cNvPr id="735" name="Google Shape;735;p24"/>
              <p:cNvSpPr txBox="1"/>
              <p:nvPr/>
            </p:nvSpPr>
            <p:spPr>
              <a:xfrm>
                <a:off x="1130710" y="6149786"/>
                <a:ext cx="4965290" cy="56420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Image source</a:t>
                </a:r>
                <a:endParaRPr sz="1400" b="0" i="0" u="none" strike="noStrike" cap="none">
                  <a:solidFill>
                    <a:srgbClr val="000000"/>
                  </a:solidFill>
                  <a:latin typeface="Arial"/>
                  <a:ea typeface="Arial"/>
                  <a:cs typeface="Arial"/>
                  <a:sym typeface="Arial"/>
                </a:endParaRPr>
              </a:p>
            </p:txBody>
          </p:sp>
          <p:sp>
            <p:nvSpPr>
              <p:cNvPr id="736" name="Google Shape;736;p24"/>
              <p:cNvSpPr txBox="1"/>
              <p:nvPr/>
            </p:nvSpPr>
            <p:spPr>
              <a:xfrm>
                <a:off x="7050053" y="6149787"/>
                <a:ext cx="4965290" cy="56420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Image predict</a:t>
                </a:r>
                <a:endParaRPr sz="1400" b="0" i="0" u="none" strike="noStrike" cap="none">
                  <a:solidFill>
                    <a:srgbClr val="000000"/>
                  </a:solidFill>
                  <a:latin typeface="Arial"/>
                  <a:ea typeface="Arial"/>
                  <a:cs typeface="Arial"/>
                  <a:sym typeface="Arial"/>
                </a:endParaRPr>
              </a:p>
            </p:txBody>
          </p:sp>
        </p:grpSp>
      </p:grpSp>
      <p:sp>
        <p:nvSpPr>
          <p:cNvPr id="737" name="Google Shape;737;p24"/>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24</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25"/>
          <p:cNvSpPr/>
          <p:nvPr/>
        </p:nvSpPr>
        <p:spPr>
          <a:xfrm>
            <a:off x="464941" y="438154"/>
            <a:ext cx="4335644" cy="461649"/>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rgbClr val="0070C0"/>
                </a:solidFill>
                <a:latin typeface="Times New Roman"/>
                <a:ea typeface="Times New Roman"/>
                <a:cs typeface="Times New Roman"/>
                <a:sym typeface="Times New Roman"/>
              </a:rPr>
              <a:t>Thuật toán : Contour Detection</a:t>
            </a:r>
            <a:endParaRPr sz="1400" b="0" i="0" u="none" strike="noStrike" cap="none">
              <a:solidFill>
                <a:srgbClr val="000000"/>
              </a:solidFill>
              <a:latin typeface="Arial"/>
              <a:ea typeface="Arial"/>
              <a:cs typeface="Arial"/>
              <a:sym typeface="Arial"/>
            </a:endParaRPr>
          </a:p>
        </p:txBody>
      </p:sp>
      <p:sp>
        <p:nvSpPr>
          <p:cNvPr id="744" name="Google Shape;744;p25"/>
          <p:cNvSpPr txBox="1"/>
          <p:nvPr/>
        </p:nvSpPr>
        <p:spPr>
          <a:xfrm>
            <a:off x="434110" y="57159"/>
            <a:ext cx="8646038" cy="523291"/>
          </a:xfrm>
          <a:prstGeom prst="rect">
            <a:avLst/>
          </a:prstGeom>
          <a:noFill/>
          <a:ln>
            <a:noFill/>
          </a:ln>
        </p:spPr>
        <p:txBody>
          <a:bodyPr spcFirstLastPara="1" wrap="square" lIns="91400" tIns="45700" rIns="91400"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i="0" u="none" strike="noStrike" cap="none">
                <a:solidFill>
                  <a:schemeClr val="dk1"/>
                </a:solidFill>
                <a:latin typeface="Times New Roman"/>
                <a:ea typeface="Times New Roman"/>
                <a:cs typeface="Times New Roman"/>
                <a:sym typeface="Times New Roman"/>
              </a:rPr>
              <a:t>2. Các bước cài đặt contour trong OpenCV</a:t>
            </a:r>
            <a:endParaRPr sz="3200" b="1" i="0" u="none" strike="noStrike" cap="none">
              <a:solidFill>
                <a:schemeClr val="dk1"/>
              </a:solidFill>
              <a:latin typeface="Times New Roman"/>
              <a:ea typeface="Times New Roman"/>
              <a:cs typeface="Times New Roman"/>
              <a:sym typeface="Times New Roman"/>
            </a:endParaRPr>
          </a:p>
        </p:txBody>
      </p:sp>
      <p:grpSp>
        <p:nvGrpSpPr>
          <p:cNvPr id="745" name="Google Shape;745;p25"/>
          <p:cNvGrpSpPr/>
          <p:nvPr/>
        </p:nvGrpSpPr>
        <p:grpSpPr>
          <a:xfrm>
            <a:off x="478029" y="819156"/>
            <a:ext cx="8361172" cy="3752901"/>
            <a:chOff x="478028" y="819150"/>
            <a:chExt cx="8361172" cy="3752901"/>
          </a:xfrm>
        </p:grpSpPr>
        <p:sp>
          <p:nvSpPr>
            <p:cNvPr id="746" name="Google Shape;746;p25"/>
            <p:cNvSpPr txBox="1"/>
            <p:nvPr/>
          </p:nvSpPr>
          <p:spPr>
            <a:xfrm>
              <a:off x="533400" y="819150"/>
              <a:ext cx="2783134" cy="400110"/>
            </a:xfrm>
            <a:prstGeom prst="rect">
              <a:avLst/>
            </a:prstGeom>
            <a:noFill/>
            <a:ln>
              <a:noFill/>
            </a:ln>
          </p:spPr>
          <p:txBody>
            <a:bodyPr spcFirstLastPara="1" wrap="square" lIns="91425" tIns="45700" rIns="91425" bIns="45700" anchor="t" anchorCtr="0">
              <a:spAutoFit/>
            </a:bodyPr>
            <a:lstStyle/>
            <a:p>
              <a:pPr marL="285665" marR="0" lvl="1" indent="-285665" algn="l" rtl="0">
                <a:lnSpc>
                  <a:spcPct val="100000"/>
                </a:lnSpc>
                <a:spcBef>
                  <a:spcPts val="0"/>
                </a:spcBef>
                <a:spcAft>
                  <a:spcPts val="0"/>
                </a:spcAft>
                <a:buClr>
                  <a:schemeClr val="dk1"/>
                </a:buClr>
                <a:buSzPts val="2000"/>
                <a:buFont typeface="Arial"/>
                <a:buChar char="•"/>
              </a:pPr>
              <a:r>
                <a:rPr lang="en-US" sz="2000" b="1" i="0" u="none" strike="noStrike" cap="none">
                  <a:solidFill>
                    <a:schemeClr val="dk1"/>
                  </a:solidFill>
                  <a:latin typeface="Times New Roman"/>
                  <a:ea typeface="Times New Roman"/>
                  <a:cs typeface="Times New Roman"/>
                  <a:sym typeface="Times New Roman"/>
                </a:rPr>
                <a:t>Kết quả thực nghiệm</a:t>
              </a:r>
              <a:endParaRPr sz="1400" b="0" i="0" u="none" strike="noStrike" cap="none">
                <a:solidFill>
                  <a:srgbClr val="000000"/>
                </a:solidFill>
                <a:latin typeface="Arial"/>
                <a:ea typeface="Arial"/>
                <a:cs typeface="Arial"/>
                <a:sym typeface="Arial"/>
              </a:endParaRPr>
            </a:p>
          </p:txBody>
        </p:sp>
        <p:grpSp>
          <p:nvGrpSpPr>
            <p:cNvPr id="747" name="Google Shape;747;p25"/>
            <p:cNvGrpSpPr/>
            <p:nvPr/>
          </p:nvGrpSpPr>
          <p:grpSpPr>
            <a:xfrm>
              <a:off x="478028" y="4171941"/>
              <a:ext cx="8361172" cy="400110"/>
              <a:chOff x="1130710" y="6149787"/>
              <a:chExt cx="10884633" cy="564208"/>
            </a:xfrm>
          </p:grpSpPr>
          <p:sp>
            <p:nvSpPr>
              <p:cNvPr id="748" name="Google Shape;748;p25"/>
              <p:cNvSpPr txBox="1"/>
              <p:nvPr/>
            </p:nvSpPr>
            <p:spPr>
              <a:xfrm>
                <a:off x="1130710" y="6149787"/>
                <a:ext cx="4965290" cy="56420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Image source</a:t>
                </a:r>
                <a:endParaRPr sz="1400" b="0" i="0" u="none" strike="noStrike" cap="none">
                  <a:solidFill>
                    <a:srgbClr val="000000"/>
                  </a:solidFill>
                  <a:latin typeface="Arial"/>
                  <a:ea typeface="Arial"/>
                  <a:cs typeface="Arial"/>
                  <a:sym typeface="Arial"/>
                </a:endParaRPr>
              </a:p>
            </p:txBody>
          </p:sp>
          <p:sp>
            <p:nvSpPr>
              <p:cNvPr id="749" name="Google Shape;749;p25"/>
              <p:cNvSpPr txBox="1"/>
              <p:nvPr/>
            </p:nvSpPr>
            <p:spPr>
              <a:xfrm>
                <a:off x="7050053" y="6149787"/>
                <a:ext cx="4965290" cy="56420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Image predict</a:t>
                </a:r>
                <a:endParaRPr sz="1400" b="0" i="0" u="none" strike="noStrike" cap="none">
                  <a:solidFill>
                    <a:srgbClr val="000000"/>
                  </a:solidFill>
                  <a:latin typeface="Arial"/>
                  <a:ea typeface="Arial"/>
                  <a:cs typeface="Arial"/>
                  <a:sym typeface="Arial"/>
                </a:endParaRPr>
              </a:p>
            </p:txBody>
          </p:sp>
        </p:grpSp>
        <p:grpSp>
          <p:nvGrpSpPr>
            <p:cNvPr id="750" name="Google Shape;750;p25"/>
            <p:cNvGrpSpPr/>
            <p:nvPr/>
          </p:nvGrpSpPr>
          <p:grpSpPr>
            <a:xfrm>
              <a:off x="533400" y="1214606"/>
              <a:ext cx="8106038" cy="2957347"/>
              <a:chOff x="1275962" y="1992892"/>
              <a:chExt cx="10610655" cy="4053946"/>
            </a:xfrm>
          </p:grpSpPr>
          <p:pic>
            <p:nvPicPr>
              <p:cNvPr id="751" name="Google Shape;751;p25" descr="A rhinoceros standing in a field&#10;&#10;Description automatically generated with medium confidence"/>
              <p:cNvPicPr preferRelativeResize="0"/>
              <p:nvPr/>
            </p:nvPicPr>
            <p:blipFill rotWithShape="1">
              <a:blip r:embed="rId3">
                <a:alphaModFix/>
              </a:blip>
              <a:srcRect/>
              <a:stretch/>
            </p:blipFill>
            <p:spPr>
              <a:xfrm>
                <a:off x="1275962" y="1992893"/>
                <a:ext cx="4982346" cy="4053945"/>
              </a:xfrm>
              <a:prstGeom prst="rect">
                <a:avLst/>
              </a:prstGeom>
              <a:noFill/>
              <a:ln>
                <a:noFill/>
              </a:ln>
            </p:spPr>
          </p:pic>
          <p:pic>
            <p:nvPicPr>
              <p:cNvPr id="752" name="Google Shape;752;p25" descr="A picture containing outdoor object&#10;&#10;Description automatically generated"/>
              <p:cNvPicPr preferRelativeResize="0"/>
              <p:nvPr/>
            </p:nvPicPr>
            <p:blipFill rotWithShape="1">
              <a:blip r:embed="rId4">
                <a:alphaModFix/>
              </a:blip>
              <a:srcRect/>
              <a:stretch/>
            </p:blipFill>
            <p:spPr>
              <a:xfrm>
                <a:off x="6904271" y="1992892"/>
                <a:ext cx="4982346" cy="4053946"/>
              </a:xfrm>
              <a:prstGeom prst="rect">
                <a:avLst/>
              </a:prstGeom>
              <a:noFill/>
              <a:ln>
                <a:noFill/>
              </a:ln>
            </p:spPr>
          </p:pic>
        </p:grpSp>
      </p:grpSp>
      <p:sp>
        <p:nvSpPr>
          <p:cNvPr id="753" name="Google Shape;753;p25"/>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25</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759" name="Google Shape;759;p26" descr="A picture containing text&#10;&#10;Description automatically generated"/>
          <p:cNvPicPr preferRelativeResize="0"/>
          <p:nvPr/>
        </p:nvPicPr>
        <p:blipFill rotWithShape="1">
          <a:blip r:embed="rId3">
            <a:alphaModFix/>
          </a:blip>
          <a:srcRect l="17772" r="25556"/>
          <a:stretch/>
        </p:blipFill>
        <p:spPr>
          <a:xfrm>
            <a:off x="4080487" y="11"/>
            <a:ext cx="5139714" cy="5124183"/>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
        <p:nvSpPr>
          <p:cNvPr id="760" name="Google Shape;760;p26"/>
          <p:cNvSpPr txBox="1"/>
          <p:nvPr/>
        </p:nvSpPr>
        <p:spPr>
          <a:xfrm>
            <a:off x="291116" y="1537083"/>
            <a:ext cx="3789379" cy="2406268"/>
          </a:xfrm>
          <a:prstGeom prst="rect">
            <a:avLst/>
          </a:prstGeom>
          <a:noFill/>
          <a:ln>
            <a:noFill/>
          </a:ln>
        </p:spPr>
        <p:txBody>
          <a:bodyPr spcFirstLastPara="1" wrap="square" lIns="91400" tIns="45700" rIns="91400" bIns="45700" anchor="t" anchorCtr="0">
            <a:normAutofit/>
          </a:bodyPr>
          <a:lstStyle/>
          <a:p>
            <a:pPr marL="228604" marR="0" lvl="0" indent="-228526" algn="just" rtl="0">
              <a:lnSpc>
                <a:spcPct val="90000"/>
              </a:lnSpc>
              <a:spcBef>
                <a:spcPts val="0"/>
              </a:spcBef>
              <a:spcAft>
                <a:spcPts val="0"/>
              </a:spcAft>
              <a:buClr>
                <a:srgbClr val="0070C0"/>
              </a:buClr>
              <a:buSzPts val="2200"/>
              <a:buFont typeface="Arial"/>
              <a:buChar char="•"/>
            </a:pPr>
            <a:r>
              <a:rPr lang="en-US" sz="2200" b="1" i="0" u="none" strike="noStrike" cap="none">
                <a:solidFill>
                  <a:srgbClr val="0070C0"/>
                </a:solidFill>
                <a:latin typeface="Times New Roman"/>
                <a:ea typeface="Times New Roman"/>
                <a:cs typeface="Times New Roman"/>
                <a:sym typeface="Times New Roman"/>
              </a:rPr>
              <a:t>Ứng dụng</a:t>
            </a:r>
            <a:endParaRPr sz="1400" b="0" i="0" u="none" strike="noStrike" cap="none">
              <a:solidFill>
                <a:srgbClr val="000000"/>
              </a:solidFill>
              <a:latin typeface="Arial"/>
              <a:ea typeface="Arial"/>
              <a:cs typeface="Arial"/>
              <a:sym typeface="Arial"/>
            </a:endParaRPr>
          </a:p>
          <a:p>
            <a:pPr marL="228604" marR="0" lvl="0" indent="-101526" algn="just" rtl="0">
              <a:lnSpc>
                <a:spcPct val="90000"/>
              </a:lnSpc>
              <a:spcBef>
                <a:spcPts val="1000"/>
              </a:spcBef>
              <a:spcAft>
                <a:spcPts val="0"/>
              </a:spcAft>
              <a:buClr>
                <a:schemeClr val="dk1"/>
              </a:buClr>
              <a:buSzPts val="2000"/>
              <a:buFont typeface="Arial"/>
              <a:buNone/>
            </a:pPr>
            <a:endParaRPr sz="2000" b="1" i="0" u="none" strike="noStrike" cap="none">
              <a:solidFill>
                <a:schemeClr val="lt1"/>
              </a:solidFill>
              <a:latin typeface="Times New Roman"/>
              <a:ea typeface="Times New Roman"/>
              <a:cs typeface="Times New Roman"/>
              <a:sym typeface="Times New Roman"/>
            </a:endParaRPr>
          </a:p>
          <a:p>
            <a:pPr marL="685818" marR="0" lvl="1" indent="-228528" algn="just" rtl="0">
              <a:lnSpc>
                <a:spcPct val="90000"/>
              </a:lnSpc>
              <a:spcBef>
                <a:spcPts val="5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Phát hiện chuyển động: trong các video giám sát, kiểm soát an ninh, phát hiện hành vi của các đối tượng,…</a:t>
            </a:r>
            <a:endParaRPr sz="1400" b="0" i="0" u="none" strike="noStrike" cap="none">
              <a:solidFill>
                <a:srgbClr val="000000"/>
              </a:solidFill>
              <a:latin typeface="Arial"/>
              <a:ea typeface="Arial"/>
              <a:cs typeface="Arial"/>
              <a:sym typeface="Arial"/>
            </a:endParaRPr>
          </a:p>
        </p:txBody>
      </p:sp>
      <p:sp>
        <p:nvSpPr>
          <p:cNvPr id="761" name="Google Shape;761;p26"/>
          <p:cNvSpPr txBox="1"/>
          <p:nvPr/>
        </p:nvSpPr>
        <p:spPr>
          <a:xfrm>
            <a:off x="228601" y="285755"/>
            <a:ext cx="3622908" cy="1144389"/>
          </a:xfrm>
          <a:prstGeom prst="rect">
            <a:avLst/>
          </a:prstGeom>
          <a:noFill/>
          <a:ln>
            <a:noFill/>
          </a:ln>
        </p:spPr>
        <p:txBody>
          <a:bodyPr spcFirstLastPara="1" wrap="square" lIns="91400" tIns="45700" rIns="91400" bIns="45700" anchor="b" anchorCtr="0">
            <a:normAutofit/>
          </a:bodyPr>
          <a:lstStyle/>
          <a:p>
            <a:pPr marL="0" marR="0" lvl="0" indent="0" algn="just" rtl="0">
              <a:lnSpc>
                <a:spcPct val="90000"/>
              </a:lnSpc>
              <a:spcBef>
                <a:spcPts val="0"/>
              </a:spcBef>
              <a:spcAft>
                <a:spcPts val="0"/>
              </a:spcAft>
              <a:buClr>
                <a:schemeClr val="dk1"/>
              </a:buClr>
              <a:buSzPts val="3400"/>
              <a:buFont typeface="Times New Roman"/>
              <a:buNone/>
            </a:pPr>
            <a:r>
              <a:rPr lang="en-US" sz="3400" b="1" i="0" u="none" strike="noStrike" cap="none">
                <a:solidFill>
                  <a:schemeClr val="dk1"/>
                </a:solidFill>
                <a:latin typeface="Times New Roman"/>
                <a:ea typeface="Times New Roman"/>
                <a:cs typeface="Times New Roman"/>
                <a:sym typeface="Times New Roman"/>
              </a:rPr>
              <a:t>3. Ứng dụng của contour detection</a:t>
            </a:r>
            <a:endParaRPr sz="1400" b="0" i="0" u="none" strike="noStrike" cap="none">
              <a:solidFill>
                <a:srgbClr val="000000"/>
              </a:solidFill>
              <a:latin typeface="Arial"/>
              <a:ea typeface="Arial"/>
              <a:cs typeface="Arial"/>
              <a:sym typeface="Arial"/>
            </a:endParaRPr>
          </a:p>
        </p:txBody>
      </p:sp>
      <p:sp>
        <p:nvSpPr>
          <p:cNvPr id="762" name="Google Shape;762;p26"/>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26</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grpSp>
        <p:nvGrpSpPr>
          <p:cNvPr id="768" name="Google Shape;768;p27"/>
          <p:cNvGrpSpPr/>
          <p:nvPr/>
        </p:nvGrpSpPr>
        <p:grpSpPr>
          <a:xfrm>
            <a:off x="281648" y="1435538"/>
            <a:ext cx="3687203" cy="1618483"/>
            <a:chOff x="281639" y="1435530"/>
            <a:chExt cx="3687203" cy="1618483"/>
          </a:xfrm>
        </p:grpSpPr>
        <p:sp>
          <p:nvSpPr>
            <p:cNvPr id="769" name="Google Shape;769;p27"/>
            <p:cNvSpPr/>
            <p:nvPr/>
          </p:nvSpPr>
          <p:spPr>
            <a:xfrm>
              <a:off x="281639" y="1435530"/>
              <a:ext cx="1678665" cy="430887"/>
            </a:xfrm>
            <a:prstGeom prst="rect">
              <a:avLst/>
            </a:prstGeom>
            <a:noFill/>
            <a:ln>
              <a:noFill/>
            </a:ln>
          </p:spPr>
          <p:txBody>
            <a:bodyPr spcFirstLastPara="1" wrap="square" lIns="91425" tIns="45700" rIns="91425" bIns="45700" anchor="t" anchorCtr="0">
              <a:spAutoFit/>
            </a:bodyPr>
            <a:lstStyle/>
            <a:p>
              <a:pPr marL="57133" marR="0" lvl="0" indent="-139700" algn="just" rtl="0">
                <a:lnSpc>
                  <a:spcPct val="100000"/>
                </a:lnSpc>
                <a:spcBef>
                  <a:spcPts val="0"/>
                </a:spcBef>
                <a:spcAft>
                  <a:spcPts val="0"/>
                </a:spcAft>
                <a:buClr>
                  <a:srgbClr val="0070C0"/>
                </a:buClr>
                <a:buSzPts val="2200"/>
                <a:buFont typeface="Arial"/>
                <a:buChar char="•"/>
              </a:pPr>
              <a:r>
                <a:rPr lang="en-US" sz="2200" b="1" i="0" u="none" strike="noStrike" cap="none">
                  <a:solidFill>
                    <a:srgbClr val="0070C0"/>
                  </a:solidFill>
                  <a:latin typeface="Times New Roman"/>
                  <a:ea typeface="Times New Roman"/>
                  <a:cs typeface="Times New Roman"/>
                  <a:sym typeface="Times New Roman"/>
                </a:rPr>
                <a:t>Ứng dụng</a:t>
              </a:r>
              <a:endParaRPr sz="1400" b="0" i="0" u="none" strike="noStrike" cap="none">
                <a:solidFill>
                  <a:srgbClr val="000000"/>
                </a:solidFill>
                <a:latin typeface="Arial"/>
                <a:ea typeface="Arial"/>
                <a:cs typeface="Arial"/>
                <a:sym typeface="Arial"/>
              </a:endParaRPr>
            </a:p>
          </p:txBody>
        </p:sp>
        <p:sp>
          <p:nvSpPr>
            <p:cNvPr id="770" name="Google Shape;770;p27"/>
            <p:cNvSpPr txBox="1"/>
            <p:nvPr/>
          </p:nvSpPr>
          <p:spPr>
            <a:xfrm>
              <a:off x="314935" y="2038350"/>
              <a:ext cx="3653907" cy="1015663"/>
            </a:xfrm>
            <a:prstGeom prst="rect">
              <a:avLst/>
            </a:prstGeom>
            <a:noFill/>
            <a:ln>
              <a:noFill/>
            </a:ln>
          </p:spPr>
          <p:txBody>
            <a:bodyPr spcFirstLastPara="1" wrap="square" lIns="91425" tIns="45700" rIns="91425" bIns="45700" anchor="t" anchorCtr="0">
              <a:spAutoFit/>
            </a:bodyPr>
            <a:lstStyle/>
            <a:p>
              <a:pPr marL="0" marR="0" lvl="1" indent="0" algn="just"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Sử dụng các đường bao để phát hiện và nhận diện và phân đoạn các đối tượng trong ảnh</a:t>
              </a:r>
              <a:endParaRPr sz="1400" b="0" i="0" u="none" strike="noStrike" cap="none">
                <a:solidFill>
                  <a:srgbClr val="000000"/>
                </a:solidFill>
                <a:latin typeface="Arial"/>
                <a:ea typeface="Arial"/>
                <a:cs typeface="Arial"/>
                <a:sym typeface="Arial"/>
              </a:endParaRPr>
            </a:p>
          </p:txBody>
        </p:sp>
      </p:grpSp>
      <p:pic>
        <p:nvPicPr>
          <p:cNvPr id="771" name="Google Shape;771;p27" descr="A collage of a dog&#10;&#10;Description automatically generated"/>
          <p:cNvPicPr preferRelativeResize="0"/>
          <p:nvPr/>
        </p:nvPicPr>
        <p:blipFill rotWithShape="1">
          <a:blip r:embed="rId3">
            <a:alphaModFix/>
          </a:blip>
          <a:srcRect/>
          <a:stretch/>
        </p:blipFill>
        <p:spPr>
          <a:xfrm>
            <a:off x="4193005" y="654406"/>
            <a:ext cx="4698492" cy="3288944"/>
          </a:xfrm>
          <a:prstGeom prst="rect">
            <a:avLst/>
          </a:prstGeom>
          <a:noFill/>
          <a:ln>
            <a:noFill/>
          </a:ln>
        </p:spPr>
      </p:pic>
      <p:sp>
        <p:nvSpPr>
          <p:cNvPr id="772" name="Google Shape;772;p27"/>
          <p:cNvSpPr txBox="1"/>
          <p:nvPr/>
        </p:nvSpPr>
        <p:spPr>
          <a:xfrm>
            <a:off x="228601" y="285755"/>
            <a:ext cx="3622908" cy="1144389"/>
          </a:xfrm>
          <a:prstGeom prst="rect">
            <a:avLst/>
          </a:prstGeom>
          <a:noFill/>
          <a:ln>
            <a:noFill/>
          </a:ln>
        </p:spPr>
        <p:txBody>
          <a:bodyPr spcFirstLastPara="1" wrap="square" lIns="91400" tIns="45700" rIns="91400" bIns="45700" anchor="b" anchorCtr="0">
            <a:normAutofit/>
          </a:bodyPr>
          <a:lstStyle/>
          <a:p>
            <a:pPr marL="0" marR="0" lvl="0" indent="0" algn="just" rtl="0">
              <a:lnSpc>
                <a:spcPct val="90000"/>
              </a:lnSpc>
              <a:spcBef>
                <a:spcPts val="0"/>
              </a:spcBef>
              <a:spcAft>
                <a:spcPts val="0"/>
              </a:spcAft>
              <a:buClr>
                <a:schemeClr val="dk1"/>
              </a:buClr>
              <a:buSzPts val="3400"/>
              <a:buFont typeface="Times New Roman"/>
              <a:buNone/>
            </a:pPr>
            <a:r>
              <a:rPr lang="en-US" sz="3400" b="1" i="0" u="none" strike="noStrike" cap="none">
                <a:solidFill>
                  <a:schemeClr val="dk1"/>
                </a:solidFill>
                <a:latin typeface="Times New Roman"/>
                <a:ea typeface="Times New Roman"/>
                <a:cs typeface="Times New Roman"/>
                <a:sym typeface="Times New Roman"/>
              </a:rPr>
              <a:t>3. Ứng dụng của contour detection</a:t>
            </a:r>
            <a:endParaRPr sz="1400" b="0" i="0" u="none" strike="noStrike" cap="none">
              <a:solidFill>
                <a:srgbClr val="000000"/>
              </a:solidFill>
              <a:latin typeface="Arial"/>
              <a:ea typeface="Arial"/>
              <a:cs typeface="Arial"/>
              <a:sym typeface="Arial"/>
            </a:endParaRPr>
          </a:p>
        </p:txBody>
      </p:sp>
      <p:sp>
        <p:nvSpPr>
          <p:cNvPr id="773" name="Google Shape;773;p27"/>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27</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28"/>
          <p:cNvSpPr txBox="1"/>
          <p:nvPr/>
        </p:nvSpPr>
        <p:spPr>
          <a:xfrm>
            <a:off x="479248" y="133355"/>
            <a:ext cx="8079845" cy="615537"/>
          </a:xfrm>
          <a:prstGeom prst="rect">
            <a:avLst/>
          </a:prstGeom>
          <a:noFill/>
          <a:ln>
            <a:noFill/>
          </a:ln>
        </p:spPr>
        <p:txBody>
          <a:bodyPr spcFirstLastPara="1" wrap="square" lIns="91400" tIns="45700" rIns="91400" bIns="45700" anchor="t" anchorCtr="0">
            <a:spAutoFit/>
          </a:bodyPr>
          <a:lstStyle/>
          <a:p>
            <a:pPr marL="0" marR="0" lvl="0" indent="0" algn="l" rtl="0">
              <a:lnSpc>
                <a:spcPct val="100000"/>
              </a:lnSpc>
              <a:spcBef>
                <a:spcPts val="0"/>
              </a:spcBef>
              <a:spcAft>
                <a:spcPts val="0"/>
              </a:spcAft>
              <a:buClr>
                <a:srgbClr val="000000"/>
              </a:buClr>
              <a:buSzPts val="3400"/>
              <a:buFont typeface="Arial"/>
              <a:buNone/>
            </a:pPr>
            <a:r>
              <a:rPr lang="en-US" sz="3400" b="1" i="0" u="none" strike="noStrike" cap="none">
                <a:solidFill>
                  <a:schemeClr val="dk1"/>
                </a:solidFill>
                <a:latin typeface="Times New Roman"/>
                <a:ea typeface="Times New Roman"/>
                <a:cs typeface="Times New Roman"/>
                <a:sym typeface="Times New Roman"/>
              </a:rPr>
              <a:t>4. Ưu nhược điểm của contours detection</a:t>
            </a:r>
            <a:endParaRPr sz="1400" b="0" i="0" u="none" strike="noStrike" cap="none">
              <a:solidFill>
                <a:srgbClr val="000000"/>
              </a:solidFill>
              <a:latin typeface="Arial"/>
              <a:ea typeface="Arial"/>
              <a:cs typeface="Arial"/>
              <a:sym typeface="Arial"/>
            </a:endParaRPr>
          </a:p>
        </p:txBody>
      </p:sp>
      <p:sp>
        <p:nvSpPr>
          <p:cNvPr id="780" name="Google Shape;780;p28"/>
          <p:cNvSpPr txBox="1"/>
          <p:nvPr/>
        </p:nvSpPr>
        <p:spPr>
          <a:xfrm>
            <a:off x="566392" y="934590"/>
            <a:ext cx="7587008" cy="2923877"/>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rgbClr val="000000"/>
              </a:buClr>
              <a:buSzPts val="2200"/>
              <a:buFont typeface="Arial"/>
              <a:buNone/>
            </a:pPr>
            <a:r>
              <a:rPr lang="en-US" sz="2200" b="0" i="0" u="none" strike="noStrike" cap="none">
                <a:solidFill>
                  <a:srgbClr val="0070C0"/>
                </a:solidFill>
                <a:latin typeface="Times New Roman"/>
                <a:ea typeface="Times New Roman"/>
                <a:cs typeface="Times New Roman"/>
                <a:sym typeface="Times New Roman"/>
              </a:rPr>
              <a:t>Ưu điểm:</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a:p>
            <a:pPr marL="342797" marR="0" lvl="2" indent="-342797" algn="just" rtl="0">
              <a:lnSpc>
                <a:spcPct val="10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imes New Roman"/>
                <a:ea typeface="Times New Roman"/>
                <a:cs typeface="Times New Roman"/>
                <a:sym typeface="Times New Roman"/>
              </a:rPr>
              <a:t>Thuật toán phát hiện đường viền trong OpenCV hoạt động rất tốt, khi ảnh có nền tối, và các đối tượng quan tâm được xác định rõ ràng</a:t>
            </a:r>
            <a:endParaRPr sz="1400" b="0" i="0" u="none" strike="noStrike" cap="none">
              <a:solidFill>
                <a:srgbClr val="000000"/>
              </a:solidFill>
              <a:latin typeface="Arial"/>
              <a:ea typeface="Arial"/>
              <a:cs typeface="Arial"/>
              <a:sym typeface="Arial"/>
            </a:endParaRPr>
          </a:p>
          <a:p>
            <a:pPr marL="342797" marR="0" lvl="2" indent="-215797" algn="just" rtl="0">
              <a:lnSpc>
                <a:spcPct val="100000"/>
              </a:lnSpc>
              <a:spcBef>
                <a:spcPts val="0"/>
              </a:spcBef>
              <a:spcAft>
                <a:spcPts val="0"/>
              </a:spcAft>
              <a:buClr>
                <a:schemeClr val="dk1"/>
              </a:buClr>
              <a:buSzPts val="2000"/>
              <a:buFont typeface="Noto Sans Symbols"/>
              <a:buNone/>
            </a:pPr>
            <a:endParaRPr sz="2000" b="0" i="0" u="none" strike="noStrike" cap="none">
              <a:solidFill>
                <a:schemeClr val="lt1"/>
              </a:solidFill>
              <a:latin typeface="Times New Roman"/>
              <a:ea typeface="Times New Roman"/>
              <a:cs typeface="Times New Roman"/>
              <a:sym typeface="Times New Roman"/>
            </a:endParaRPr>
          </a:p>
          <a:p>
            <a:pPr marL="0" marR="0" lvl="2" indent="0" algn="just" rtl="0">
              <a:lnSpc>
                <a:spcPct val="100000"/>
              </a:lnSpc>
              <a:spcBef>
                <a:spcPts val="0"/>
              </a:spcBef>
              <a:spcAft>
                <a:spcPts val="0"/>
              </a:spcAft>
              <a:buClr>
                <a:srgbClr val="000000"/>
              </a:buClr>
              <a:buSzPts val="2200"/>
              <a:buFont typeface="Arial"/>
              <a:buNone/>
            </a:pPr>
            <a:r>
              <a:rPr lang="en-US" sz="2200" b="0" i="0" u="none" strike="noStrike" cap="none">
                <a:solidFill>
                  <a:srgbClr val="0070C0"/>
                </a:solidFill>
                <a:latin typeface="Times New Roman"/>
                <a:ea typeface="Times New Roman"/>
                <a:cs typeface="Times New Roman"/>
                <a:sym typeface="Times New Roman"/>
              </a:rPr>
              <a:t>Nhược điểm:</a:t>
            </a:r>
            <a:endParaRPr sz="1400" b="0" i="0" u="none" strike="noStrike" cap="none">
              <a:solidFill>
                <a:srgbClr val="000000"/>
              </a:solidFill>
              <a:latin typeface="Arial"/>
              <a:ea typeface="Arial"/>
              <a:cs typeface="Arial"/>
              <a:sym typeface="Arial"/>
            </a:endParaRPr>
          </a:p>
          <a:p>
            <a:pPr marL="0" marR="0" lvl="2" indent="0" algn="just"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imes New Roman"/>
              <a:ea typeface="Times New Roman"/>
              <a:cs typeface="Times New Roman"/>
              <a:sym typeface="Times New Roman"/>
            </a:endParaRPr>
          </a:p>
          <a:p>
            <a:pPr marL="342797" marR="0" lvl="2" indent="-342797" algn="just" rtl="0">
              <a:lnSpc>
                <a:spcPct val="10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imes New Roman"/>
                <a:ea typeface="Times New Roman"/>
                <a:cs typeface="Times New Roman"/>
                <a:sym typeface="Times New Roman"/>
              </a:rPr>
              <a:t>Thuật toán hoạt động không tốt đối với các ảnh đầu vào với nhiều các đối tượng được quan tâm, cùng các cường độ pixel với nhau</a:t>
            </a:r>
            <a:endParaRPr sz="1400" b="0" i="0" u="none" strike="noStrike" cap="none">
              <a:solidFill>
                <a:srgbClr val="000000"/>
              </a:solidFill>
              <a:latin typeface="Arial"/>
              <a:ea typeface="Arial"/>
              <a:cs typeface="Arial"/>
              <a:sym typeface="Arial"/>
            </a:endParaRPr>
          </a:p>
        </p:txBody>
      </p:sp>
      <p:sp>
        <p:nvSpPr>
          <p:cNvPr id="781" name="Google Shape;781;p28"/>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28</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29"/>
          <p:cNvSpPr/>
          <p:nvPr/>
        </p:nvSpPr>
        <p:spPr>
          <a:xfrm>
            <a:off x="0" y="3401295"/>
            <a:ext cx="9144000" cy="1547099"/>
          </a:xfrm>
          <a:prstGeom prst="rect">
            <a:avLst/>
          </a:prstGeom>
          <a:gradFill>
            <a:gsLst>
              <a:gs pos="0">
                <a:srgbClr val="4A7886">
                  <a:alpha val="0"/>
                </a:srgbClr>
              </a:gs>
              <a:gs pos="16000">
                <a:srgbClr val="4A7886">
                  <a:alpha val="0"/>
                </a:srgbClr>
              </a:gs>
              <a:gs pos="43000">
                <a:srgbClr val="4A5D62">
                  <a:alpha val="75294"/>
                </a:srgbClr>
              </a:gs>
              <a:gs pos="94000">
                <a:schemeClr val="accent1"/>
              </a:gs>
              <a:gs pos="100000">
                <a:schemeClr val="accent1"/>
              </a:gs>
            </a:gsLst>
            <a:lin ang="0" scaled="0"/>
          </a:gra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88" name="Google Shape;788;p29"/>
          <p:cNvSpPr txBox="1"/>
          <p:nvPr/>
        </p:nvSpPr>
        <p:spPr>
          <a:xfrm>
            <a:off x="-213064" y="3393597"/>
            <a:ext cx="8915400" cy="1331400"/>
          </a:xfrm>
          <a:prstGeom prst="rect">
            <a:avLst/>
          </a:prstGeom>
          <a:noFill/>
          <a:ln>
            <a:noFill/>
          </a:ln>
        </p:spPr>
        <p:txBody>
          <a:bodyPr spcFirstLastPara="1" wrap="square" lIns="68550" tIns="34275" rIns="68550" bIns="34275" anchor="ctr" anchorCtr="0">
            <a:spAutoFit/>
          </a:bodyPr>
          <a:lstStyle/>
          <a:p>
            <a:pPr marL="0" marR="0" lvl="0" indent="0" algn="r" rtl="0">
              <a:lnSpc>
                <a:spcPct val="100000"/>
              </a:lnSpc>
              <a:spcBef>
                <a:spcPts val="0"/>
              </a:spcBef>
              <a:spcAft>
                <a:spcPts val="0"/>
              </a:spcAft>
              <a:buClr>
                <a:srgbClr val="000000"/>
              </a:buClr>
              <a:buSzPts val="4100"/>
              <a:buFont typeface="Arial"/>
              <a:buNone/>
            </a:pPr>
            <a:r>
              <a:rPr lang="en-US" sz="4100" b="0" i="0" u="none" strike="noStrike" cap="none">
                <a:solidFill>
                  <a:srgbClr val="FFFFFF"/>
                </a:solidFill>
                <a:latin typeface="Arial"/>
                <a:ea typeface="Arial"/>
                <a:cs typeface="Arial"/>
                <a:sym typeface="Arial"/>
              </a:rPr>
              <a:t>Image Segmentation</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4100"/>
              <a:buFont typeface="Arial"/>
              <a:buNone/>
            </a:pPr>
            <a:r>
              <a:rPr lang="en-US" sz="4100" b="0" i="0" u="none" strike="noStrike" cap="none">
                <a:solidFill>
                  <a:srgbClr val="FFFFFF"/>
                </a:solidFill>
                <a:latin typeface="Arial"/>
                <a:ea typeface="Arial"/>
                <a:cs typeface="Arial"/>
                <a:sym typeface="Arial"/>
              </a:rPr>
              <a:t> using</a:t>
            </a:r>
            <a:r>
              <a:rPr lang="en-US" sz="4100">
                <a:solidFill>
                  <a:srgbClr val="FFFFFF"/>
                </a:solidFill>
              </a:rPr>
              <a:t> Color Space</a:t>
            </a:r>
            <a:endParaRPr sz="4100" b="0" i="0" u="none" strike="noStrike" cap="none">
              <a:solidFill>
                <a:srgbClr val="FFFFFF"/>
              </a:solidFill>
              <a:latin typeface="Arial"/>
              <a:ea typeface="Arial"/>
              <a:cs typeface="Arial"/>
              <a:sym typeface="Arial"/>
            </a:endParaRPr>
          </a:p>
        </p:txBody>
      </p:sp>
      <p:sp>
        <p:nvSpPr>
          <p:cNvPr id="789" name="Google Shape;789;p29"/>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29</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grpSp>
        <p:nvGrpSpPr>
          <p:cNvPr id="462" name="Google Shape;462;p3"/>
          <p:cNvGrpSpPr/>
          <p:nvPr/>
        </p:nvGrpSpPr>
        <p:grpSpPr>
          <a:xfrm>
            <a:off x="4391398" y="1361478"/>
            <a:ext cx="4294293" cy="3343112"/>
            <a:chOff x="5885013" y="654503"/>
            <a:chExt cx="5725724" cy="4457480"/>
          </a:xfrm>
        </p:grpSpPr>
        <p:sp>
          <p:nvSpPr>
            <p:cNvPr id="463" name="Google Shape;463;p3"/>
            <p:cNvSpPr txBox="1"/>
            <p:nvPr/>
          </p:nvSpPr>
          <p:spPr>
            <a:xfrm>
              <a:off x="6903916" y="921920"/>
              <a:ext cx="4706821" cy="615553"/>
            </a:xfrm>
            <a:prstGeom prst="rect">
              <a:avLst/>
            </a:prstGeom>
            <a:noFill/>
            <a:ln>
              <a:noFill/>
            </a:ln>
          </p:spPr>
          <p:txBody>
            <a:bodyPr spcFirstLastPara="1" wrap="square" lIns="108000" tIns="45700" rIns="108000"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Arial"/>
                  <a:ea typeface="Arial"/>
                  <a:cs typeface="Arial"/>
                  <a:sym typeface="Arial"/>
                </a:rPr>
                <a:t>Threshold</a:t>
              </a:r>
              <a:endParaRPr sz="2400" b="1" i="0" u="none" strike="noStrike" cap="none">
                <a:solidFill>
                  <a:srgbClr val="FFFFFF"/>
                </a:solidFill>
                <a:latin typeface="Arial"/>
                <a:ea typeface="Arial"/>
                <a:cs typeface="Arial"/>
                <a:sym typeface="Arial"/>
              </a:endParaRPr>
            </a:p>
          </p:txBody>
        </p:sp>
        <p:sp>
          <p:nvSpPr>
            <p:cNvPr id="464" name="Google Shape;464;p3"/>
            <p:cNvSpPr txBox="1"/>
            <p:nvPr/>
          </p:nvSpPr>
          <p:spPr>
            <a:xfrm>
              <a:off x="5885013" y="654503"/>
              <a:ext cx="1235959" cy="943847"/>
            </a:xfrm>
            <a:prstGeom prst="rect">
              <a:avLst/>
            </a:prstGeom>
            <a:noFill/>
            <a:ln>
              <a:noFill/>
            </a:ln>
          </p:spPr>
          <p:txBody>
            <a:bodyPr spcFirstLastPara="1" wrap="square" lIns="108000" tIns="45700" rIns="108000"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FFFFFF"/>
                  </a:solidFill>
                  <a:latin typeface="Arial"/>
                  <a:ea typeface="Arial"/>
                  <a:cs typeface="Arial"/>
                  <a:sym typeface="Arial"/>
                </a:rPr>
                <a:t>01</a:t>
              </a:r>
              <a:endParaRPr sz="4000" b="1" i="0" u="none" strike="noStrike" cap="none">
                <a:solidFill>
                  <a:srgbClr val="FFFFFF"/>
                </a:solidFill>
                <a:latin typeface="Arial"/>
                <a:ea typeface="Arial"/>
                <a:cs typeface="Arial"/>
                <a:sym typeface="Arial"/>
              </a:endParaRPr>
            </a:p>
          </p:txBody>
        </p:sp>
        <p:sp>
          <p:nvSpPr>
            <p:cNvPr id="465" name="Google Shape;465;p3"/>
            <p:cNvSpPr txBox="1"/>
            <p:nvPr/>
          </p:nvSpPr>
          <p:spPr>
            <a:xfrm>
              <a:off x="6903916" y="2141120"/>
              <a:ext cx="4706821" cy="615553"/>
            </a:xfrm>
            <a:prstGeom prst="rect">
              <a:avLst/>
            </a:prstGeom>
            <a:noFill/>
            <a:ln>
              <a:noFill/>
            </a:ln>
          </p:spPr>
          <p:txBody>
            <a:bodyPr spcFirstLastPara="1" wrap="square" lIns="108000" tIns="45700" rIns="108000"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Arial"/>
                  <a:ea typeface="Arial"/>
                  <a:cs typeface="Arial"/>
                  <a:sym typeface="Arial"/>
                </a:rPr>
                <a:t>Contour Detection </a:t>
              </a:r>
              <a:endParaRPr sz="2400" b="1" i="0" u="none" strike="noStrike" cap="none">
                <a:solidFill>
                  <a:srgbClr val="FFFFFF"/>
                </a:solidFill>
                <a:latin typeface="Arial"/>
                <a:ea typeface="Arial"/>
                <a:cs typeface="Arial"/>
                <a:sym typeface="Arial"/>
              </a:endParaRPr>
            </a:p>
          </p:txBody>
        </p:sp>
        <p:sp>
          <p:nvSpPr>
            <p:cNvPr id="466" name="Google Shape;466;p3"/>
            <p:cNvSpPr txBox="1"/>
            <p:nvPr/>
          </p:nvSpPr>
          <p:spPr>
            <a:xfrm>
              <a:off x="5885013" y="1825714"/>
              <a:ext cx="1235959" cy="943847"/>
            </a:xfrm>
            <a:prstGeom prst="rect">
              <a:avLst/>
            </a:prstGeom>
            <a:noFill/>
            <a:ln>
              <a:noFill/>
            </a:ln>
          </p:spPr>
          <p:txBody>
            <a:bodyPr spcFirstLastPara="1" wrap="square" lIns="108000" tIns="45700" rIns="108000"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FFFFFF"/>
                  </a:solidFill>
                  <a:latin typeface="Arial"/>
                  <a:ea typeface="Arial"/>
                  <a:cs typeface="Arial"/>
                  <a:sym typeface="Arial"/>
                </a:rPr>
                <a:t>02</a:t>
              </a:r>
              <a:endParaRPr sz="4000" b="1" i="0" u="none" strike="noStrike" cap="none">
                <a:solidFill>
                  <a:srgbClr val="FFFFFF"/>
                </a:solidFill>
                <a:latin typeface="Arial"/>
                <a:ea typeface="Arial"/>
                <a:cs typeface="Arial"/>
                <a:sym typeface="Arial"/>
              </a:endParaRPr>
            </a:p>
          </p:txBody>
        </p:sp>
        <p:sp>
          <p:nvSpPr>
            <p:cNvPr id="467" name="Google Shape;467;p3"/>
            <p:cNvSpPr txBox="1"/>
            <p:nvPr/>
          </p:nvSpPr>
          <p:spPr>
            <a:xfrm>
              <a:off x="6903916" y="3258719"/>
              <a:ext cx="4706821" cy="615553"/>
            </a:xfrm>
            <a:prstGeom prst="rect">
              <a:avLst/>
            </a:prstGeom>
            <a:noFill/>
            <a:ln>
              <a:noFill/>
            </a:ln>
          </p:spPr>
          <p:txBody>
            <a:bodyPr spcFirstLastPara="1" wrap="square" lIns="108000" tIns="45700" rIns="108000"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Arial"/>
                  <a:ea typeface="Arial"/>
                  <a:cs typeface="Arial"/>
                  <a:sym typeface="Arial"/>
                </a:rPr>
                <a:t>Color Space</a:t>
              </a:r>
              <a:endParaRPr sz="2400" b="1" i="0" u="none" strike="noStrike" cap="none">
                <a:solidFill>
                  <a:srgbClr val="FFFFFF"/>
                </a:solidFill>
                <a:latin typeface="Arial"/>
                <a:ea typeface="Arial"/>
                <a:cs typeface="Arial"/>
                <a:sym typeface="Arial"/>
              </a:endParaRPr>
            </a:p>
          </p:txBody>
        </p:sp>
        <p:sp>
          <p:nvSpPr>
            <p:cNvPr id="468" name="Google Shape;468;p3"/>
            <p:cNvSpPr txBox="1"/>
            <p:nvPr/>
          </p:nvSpPr>
          <p:spPr>
            <a:xfrm>
              <a:off x="5885014" y="2996924"/>
              <a:ext cx="1235957" cy="943847"/>
            </a:xfrm>
            <a:prstGeom prst="rect">
              <a:avLst/>
            </a:prstGeom>
            <a:noFill/>
            <a:ln>
              <a:noFill/>
            </a:ln>
          </p:spPr>
          <p:txBody>
            <a:bodyPr spcFirstLastPara="1" wrap="square" lIns="108000" tIns="45700" rIns="108000"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FFFFFF"/>
                  </a:solidFill>
                  <a:latin typeface="Arial"/>
                  <a:ea typeface="Arial"/>
                  <a:cs typeface="Arial"/>
                  <a:sym typeface="Arial"/>
                </a:rPr>
                <a:t>03</a:t>
              </a:r>
              <a:endParaRPr sz="4000" b="1" i="0" u="none" strike="noStrike" cap="none">
                <a:solidFill>
                  <a:srgbClr val="FFFFFF"/>
                </a:solidFill>
                <a:latin typeface="Arial"/>
                <a:ea typeface="Arial"/>
                <a:cs typeface="Arial"/>
                <a:sym typeface="Arial"/>
              </a:endParaRPr>
            </a:p>
          </p:txBody>
        </p:sp>
        <p:sp>
          <p:nvSpPr>
            <p:cNvPr id="469" name="Google Shape;469;p3"/>
            <p:cNvSpPr txBox="1"/>
            <p:nvPr/>
          </p:nvSpPr>
          <p:spPr>
            <a:xfrm>
              <a:off x="6903916" y="4376318"/>
              <a:ext cx="4706821" cy="615553"/>
            </a:xfrm>
            <a:prstGeom prst="rect">
              <a:avLst/>
            </a:prstGeom>
            <a:noFill/>
            <a:ln>
              <a:noFill/>
            </a:ln>
          </p:spPr>
          <p:txBody>
            <a:bodyPr spcFirstLastPara="1" wrap="square" lIns="108000" tIns="45700" rIns="108000"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Arial"/>
                  <a:ea typeface="Arial"/>
                  <a:cs typeface="Arial"/>
                  <a:sym typeface="Arial"/>
                </a:rPr>
                <a:t>Un</a:t>
              </a:r>
              <a:r>
                <a:rPr lang="en-US" sz="2400" b="1">
                  <a:solidFill>
                    <a:srgbClr val="FFFFFF"/>
                  </a:solidFill>
                </a:rPr>
                <a:t>e</a:t>
              </a:r>
              <a:r>
                <a:rPr lang="en-US" sz="2400" b="1" i="0" u="none" strike="noStrike" cap="none">
                  <a:solidFill>
                    <a:srgbClr val="FFFFFF"/>
                  </a:solidFill>
                  <a:latin typeface="Arial"/>
                  <a:ea typeface="Arial"/>
                  <a:cs typeface="Arial"/>
                  <a:sym typeface="Arial"/>
                </a:rPr>
                <a:t>t</a:t>
              </a:r>
              <a:endParaRPr sz="2400" b="1" i="0" u="none" strike="noStrike" cap="none">
                <a:solidFill>
                  <a:srgbClr val="FFFFFF"/>
                </a:solidFill>
                <a:latin typeface="Arial"/>
                <a:ea typeface="Arial"/>
                <a:cs typeface="Arial"/>
                <a:sym typeface="Arial"/>
              </a:endParaRPr>
            </a:p>
          </p:txBody>
        </p:sp>
        <p:sp>
          <p:nvSpPr>
            <p:cNvPr id="470" name="Google Shape;470;p3"/>
            <p:cNvSpPr txBox="1"/>
            <p:nvPr/>
          </p:nvSpPr>
          <p:spPr>
            <a:xfrm>
              <a:off x="5885014" y="4168136"/>
              <a:ext cx="1235957" cy="943847"/>
            </a:xfrm>
            <a:prstGeom prst="rect">
              <a:avLst/>
            </a:prstGeom>
            <a:noFill/>
            <a:ln>
              <a:noFill/>
            </a:ln>
          </p:spPr>
          <p:txBody>
            <a:bodyPr spcFirstLastPara="1" wrap="square" lIns="108000" tIns="45700" rIns="108000"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FFFFFF"/>
                  </a:solidFill>
                  <a:latin typeface="Arial"/>
                  <a:ea typeface="Arial"/>
                  <a:cs typeface="Arial"/>
                  <a:sym typeface="Arial"/>
                </a:rPr>
                <a:t>04</a:t>
              </a:r>
              <a:endParaRPr sz="4000" b="1" i="0" u="none" strike="noStrike" cap="none">
                <a:solidFill>
                  <a:srgbClr val="FFFFFF"/>
                </a:solidFill>
                <a:latin typeface="Arial"/>
                <a:ea typeface="Arial"/>
                <a:cs typeface="Arial"/>
                <a:sym typeface="Arial"/>
              </a:endParaRPr>
            </a:p>
          </p:txBody>
        </p:sp>
      </p:grpSp>
      <p:sp>
        <p:nvSpPr>
          <p:cNvPr id="471" name="Google Shape;471;p3"/>
          <p:cNvSpPr txBox="1"/>
          <p:nvPr/>
        </p:nvSpPr>
        <p:spPr>
          <a:xfrm>
            <a:off x="2514600" y="306466"/>
            <a:ext cx="5607535" cy="700190"/>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rgbClr val="000000"/>
              </a:buClr>
              <a:buSzPts val="4100"/>
              <a:buFont typeface="Arial"/>
              <a:buNone/>
            </a:pPr>
            <a:r>
              <a:rPr lang="en-US" sz="4100" b="0" i="0" u="none" strike="noStrike" cap="none">
                <a:solidFill>
                  <a:srgbClr val="FFFFFF"/>
                </a:solidFill>
                <a:latin typeface="Arial"/>
                <a:ea typeface="Arial"/>
                <a:cs typeface="Arial"/>
                <a:sym typeface="Arial"/>
              </a:rPr>
              <a:t>Image Segmentation</a:t>
            </a:r>
            <a:endParaRPr sz="4100" b="0" i="0" u="none" strike="noStrike" cap="none">
              <a:solidFill>
                <a:srgbClr val="FFFFFF"/>
              </a:solidFill>
              <a:latin typeface="Arial"/>
              <a:ea typeface="Arial"/>
              <a:cs typeface="Arial"/>
              <a:sym typeface="Arial"/>
            </a:endParaRPr>
          </a:p>
        </p:txBody>
      </p:sp>
      <p:sp>
        <p:nvSpPr>
          <p:cNvPr id="472" name="Google Shape;472;p3"/>
          <p:cNvSpPr txBox="1"/>
          <p:nvPr/>
        </p:nvSpPr>
        <p:spPr>
          <a:xfrm>
            <a:off x="8654906" y="4649075"/>
            <a:ext cx="30008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3</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grpSp>
        <p:nvGrpSpPr>
          <p:cNvPr id="795" name="Google Shape;795;p30"/>
          <p:cNvGrpSpPr/>
          <p:nvPr/>
        </p:nvGrpSpPr>
        <p:grpSpPr>
          <a:xfrm>
            <a:off x="3335784" y="233043"/>
            <a:ext cx="5296150" cy="4070283"/>
            <a:chOff x="5885014" y="654503"/>
            <a:chExt cx="5664917" cy="3981879"/>
          </a:xfrm>
        </p:grpSpPr>
        <p:sp>
          <p:nvSpPr>
            <p:cNvPr id="796" name="Google Shape;796;p30"/>
            <p:cNvSpPr txBox="1"/>
            <p:nvPr/>
          </p:nvSpPr>
          <p:spPr>
            <a:xfrm>
              <a:off x="6843110" y="753494"/>
              <a:ext cx="4706821" cy="391420"/>
            </a:xfrm>
            <a:prstGeom prst="rect">
              <a:avLst/>
            </a:prstGeom>
            <a:noFill/>
            <a:ln>
              <a:noFill/>
            </a:ln>
          </p:spPr>
          <p:txBody>
            <a:bodyPr spcFirstLastPara="1" wrap="square" lIns="108000" tIns="45700" rIns="108000"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Arial"/>
                  <a:ea typeface="Arial"/>
                  <a:cs typeface="Arial"/>
                  <a:sym typeface="Arial"/>
                </a:rPr>
                <a:t>Color Space là gì ?</a:t>
              </a:r>
              <a:endParaRPr sz="2000" b="1" i="0" u="none" strike="noStrike" cap="none">
                <a:solidFill>
                  <a:srgbClr val="FFFFFF"/>
                </a:solidFill>
                <a:latin typeface="Arial"/>
                <a:ea typeface="Arial"/>
                <a:cs typeface="Arial"/>
                <a:sym typeface="Arial"/>
              </a:endParaRPr>
            </a:p>
          </p:txBody>
        </p:sp>
        <p:sp>
          <p:nvSpPr>
            <p:cNvPr id="797" name="Google Shape;797;p30"/>
            <p:cNvSpPr txBox="1"/>
            <p:nvPr/>
          </p:nvSpPr>
          <p:spPr>
            <a:xfrm>
              <a:off x="5885014" y="654503"/>
              <a:ext cx="958096" cy="632293"/>
            </a:xfrm>
            <a:prstGeom prst="rect">
              <a:avLst/>
            </a:prstGeom>
            <a:noFill/>
            <a:ln>
              <a:noFill/>
            </a:ln>
          </p:spPr>
          <p:txBody>
            <a:bodyPr spcFirstLastPara="1" wrap="square" lIns="108000" tIns="45700" rIns="108000"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FFFFFF"/>
                  </a:solidFill>
                  <a:latin typeface="Arial"/>
                  <a:ea typeface="Arial"/>
                  <a:cs typeface="Arial"/>
                  <a:sym typeface="Arial"/>
                </a:rPr>
                <a:t>01</a:t>
              </a:r>
              <a:endParaRPr sz="3600" b="1" i="0" u="none" strike="noStrike" cap="none">
                <a:solidFill>
                  <a:srgbClr val="FFFFFF"/>
                </a:solidFill>
                <a:latin typeface="Arial"/>
                <a:ea typeface="Arial"/>
                <a:cs typeface="Arial"/>
                <a:sym typeface="Arial"/>
              </a:endParaRPr>
            </a:p>
          </p:txBody>
        </p:sp>
        <p:sp>
          <p:nvSpPr>
            <p:cNvPr id="798" name="Google Shape;798;p30"/>
            <p:cNvSpPr txBox="1"/>
            <p:nvPr/>
          </p:nvSpPr>
          <p:spPr>
            <a:xfrm>
              <a:off x="6843110" y="1822083"/>
              <a:ext cx="4706821" cy="391420"/>
            </a:xfrm>
            <a:prstGeom prst="rect">
              <a:avLst/>
            </a:prstGeom>
            <a:noFill/>
            <a:ln>
              <a:noFill/>
            </a:ln>
          </p:spPr>
          <p:txBody>
            <a:bodyPr spcFirstLastPara="1" wrap="square" lIns="108000" tIns="45700" rIns="108000"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Arial"/>
                  <a:ea typeface="Arial"/>
                  <a:cs typeface="Arial"/>
                  <a:sym typeface="Arial"/>
                </a:rPr>
                <a:t>Các bước phân đoạn</a:t>
              </a:r>
              <a:endParaRPr sz="2000" b="1" i="0" u="none" strike="noStrike" cap="none">
                <a:solidFill>
                  <a:srgbClr val="FFFFFF"/>
                </a:solidFill>
                <a:latin typeface="Arial"/>
                <a:ea typeface="Arial"/>
                <a:cs typeface="Arial"/>
                <a:sym typeface="Arial"/>
              </a:endParaRPr>
            </a:p>
          </p:txBody>
        </p:sp>
        <p:sp>
          <p:nvSpPr>
            <p:cNvPr id="799" name="Google Shape;799;p30"/>
            <p:cNvSpPr txBox="1"/>
            <p:nvPr/>
          </p:nvSpPr>
          <p:spPr>
            <a:xfrm>
              <a:off x="5885014" y="1825714"/>
              <a:ext cx="958096" cy="632293"/>
            </a:xfrm>
            <a:prstGeom prst="rect">
              <a:avLst/>
            </a:prstGeom>
            <a:noFill/>
            <a:ln>
              <a:noFill/>
            </a:ln>
          </p:spPr>
          <p:txBody>
            <a:bodyPr spcFirstLastPara="1" wrap="square" lIns="108000" tIns="45700" rIns="108000"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FFFFFF"/>
                  </a:solidFill>
                  <a:latin typeface="Arial"/>
                  <a:ea typeface="Arial"/>
                  <a:cs typeface="Arial"/>
                  <a:sym typeface="Arial"/>
                </a:rPr>
                <a:t>02</a:t>
              </a:r>
              <a:endParaRPr sz="3600" b="1" i="0" u="none" strike="noStrike" cap="none">
                <a:solidFill>
                  <a:srgbClr val="FFFFFF"/>
                </a:solidFill>
                <a:latin typeface="Arial"/>
                <a:ea typeface="Arial"/>
                <a:cs typeface="Arial"/>
                <a:sym typeface="Arial"/>
              </a:endParaRPr>
            </a:p>
          </p:txBody>
        </p:sp>
        <p:sp>
          <p:nvSpPr>
            <p:cNvPr id="800" name="Google Shape;800;p30"/>
            <p:cNvSpPr txBox="1"/>
            <p:nvPr/>
          </p:nvSpPr>
          <p:spPr>
            <a:xfrm>
              <a:off x="6843110" y="3090984"/>
              <a:ext cx="4706821" cy="391420"/>
            </a:xfrm>
            <a:prstGeom prst="rect">
              <a:avLst/>
            </a:prstGeom>
            <a:noFill/>
            <a:ln>
              <a:noFill/>
            </a:ln>
          </p:spPr>
          <p:txBody>
            <a:bodyPr spcFirstLastPara="1" wrap="square" lIns="108000" tIns="45700" rIns="108000"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Arial"/>
                  <a:ea typeface="Arial"/>
                  <a:cs typeface="Arial"/>
                  <a:sym typeface="Arial"/>
                </a:rPr>
                <a:t>Ưu điểm và nhược điểm</a:t>
              </a:r>
              <a:endParaRPr sz="2000" b="1" i="0" u="none" strike="noStrike" cap="none">
                <a:solidFill>
                  <a:srgbClr val="FFFFFF"/>
                </a:solidFill>
                <a:latin typeface="Arial"/>
                <a:ea typeface="Arial"/>
                <a:cs typeface="Arial"/>
                <a:sym typeface="Arial"/>
              </a:endParaRPr>
            </a:p>
          </p:txBody>
        </p:sp>
        <p:sp>
          <p:nvSpPr>
            <p:cNvPr id="801" name="Google Shape;801;p30"/>
            <p:cNvSpPr txBox="1"/>
            <p:nvPr/>
          </p:nvSpPr>
          <p:spPr>
            <a:xfrm>
              <a:off x="5885014" y="2996925"/>
              <a:ext cx="958096" cy="632293"/>
            </a:xfrm>
            <a:prstGeom prst="rect">
              <a:avLst/>
            </a:prstGeom>
            <a:noFill/>
            <a:ln>
              <a:noFill/>
            </a:ln>
          </p:spPr>
          <p:txBody>
            <a:bodyPr spcFirstLastPara="1" wrap="square" lIns="108000" tIns="45700" rIns="108000"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FFFFFF"/>
                  </a:solidFill>
                  <a:latin typeface="Arial"/>
                  <a:ea typeface="Arial"/>
                  <a:cs typeface="Arial"/>
                  <a:sym typeface="Arial"/>
                </a:rPr>
                <a:t>03</a:t>
              </a:r>
              <a:endParaRPr sz="3600" b="1" i="0" u="none" strike="noStrike" cap="none">
                <a:solidFill>
                  <a:srgbClr val="FFFFFF"/>
                </a:solidFill>
                <a:latin typeface="Arial"/>
                <a:ea typeface="Arial"/>
                <a:cs typeface="Arial"/>
                <a:sym typeface="Arial"/>
              </a:endParaRPr>
            </a:p>
          </p:txBody>
        </p:sp>
        <p:sp>
          <p:nvSpPr>
            <p:cNvPr id="802" name="Google Shape;802;p30"/>
            <p:cNvSpPr txBox="1"/>
            <p:nvPr/>
          </p:nvSpPr>
          <p:spPr>
            <a:xfrm>
              <a:off x="6843110" y="4244962"/>
              <a:ext cx="4706821" cy="391420"/>
            </a:xfrm>
            <a:prstGeom prst="rect">
              <a:avLst/>
            </a:prstGeom>
            <a:noFill/>
            <a:ln>
              <a:noFill/>
            </a:ln>
          </p:spPr>
          <p:txBody>
            <a:bodyPr spcFirstLastPara="1" wrap="square" lIns="108000" tIns="45700" rIns="108000" bIns="4570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Arial"/>
                <a:ea typeface="Arial"/>
                <a:cs typeface="Arial"/>
                <a:sym typeface="Arial"/>
              </a:endParaRPr>
            </a:p>
          </p:txBody>
        </p:sp>
      </p:grpSp>
      <p:sp>
        <p:nvSpPr>
          <p:cNvPr id="803" name="Google Shape;803;p30"/>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30</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31"/>
          <p:cNvSpPr txBox="1"/>
          <p:nvPr/>
        </p:nvSpPr>
        <p:spPr>
          <a:xfrm>
            <a:off x="479248" y="133355"/>
            <a:ext cx="8079845" cy="615537"/>
          </a:xfrm>
          <a:prstGeom prst="rect">
            <a:avLst/>
          </a:prstGeom>
          <a:noFill/>
          <a:ln>
            <a:noFill/>
          </a:ln>
        </p:spPr>
        <p:txBody>
          <a:bodyPr spcFirstLastPara="1" wrap="square" lIns="91400" tIns="45700" rIns="91400" bIns="45700" anchor="t" anchorCtr="0">
            <a:spAutoFit/>
          </a:bodyPr>
          <a:lstStyle/>
          <a:p>
            <a:pPr marL="0" marR="0" lvl="0" indent="0" algn="l" rtl="0">
              <a:lnSpc>
                <a:spcPct val="100000"/>
              </a:lnSpc>
              <a:spcBef>
                <a:spcPts val="0"/>
              </a:spcBef>
              <a:spcAft>
                <a:spcPts val="0"/>
              </a:spcAft>
              <a:buClr>
                <a:srgbClr val="000000"/>
              </a:buClr>
              <a:buSzPts val="3400"/>
              <a:buFont typeface="Arial"/>
              <a:buNone/>
            </a:pPr>
            <a:r>
              <a:rPr lang="en-US" sz="3400" b="1" i="0" u="none" strike="noStrike" cap="none">
                <a:solidFill>
                  <a:schemeClr val="dk1"/>
                </a:solidFill>
                <a:latin typeface="Times New Roman"/>
                <a:ea typeface="Times New Roman"/>
                <a:cs typeface="Times New Roman"/>
                <a:sym typeface="Times New Roman"/>
              </a:rPr>
              <a:t>1.</a:t>
            </a:r>
            <a:r>
              <a:rPr lang="en-US" sz="3400" b="1" i="0" u="none" strike="noStrike" cap="none">
                <a:solidFill>
                  <a:srgbClr val="000000"/>
                </a:solidFill>
                <a:latin typeface="Times New Roman"/>
                <a:ea typeface="Times New Roman"/>
                <a:cs typeface="Times New Roman"/>
                <a:sym typeface="Times New Roman"/>
              </a:rPr>
              <a:t> Color Space là gì?</a:t>
            </a:r>
            <a:endParaRPr sz="3400" b="1" i="0" u="none" strike="noStrike" cap="none">
              <a:solidFill>
                <a:srgbClr val="000000"/>
              </a:solidFill>
              <a:latin typeface="Times New Roman"/>
              <a:ea typeface="Times New Roman"/>
              <a:cs typeface="Times New Roman"/>
              <a:sym typeface="Times New Roman"/>
            </a:endParaRPr>
          </a:p>
        </p:txBody>
      </p:sp>
      <p:sp>
        <p:nvSpPr>
          <p:cNvPr id="810" name="Google Shape;810;p31"/>
          <p:cNvSpPr/>
          <p:nvPr/>
        </p:nvSpPr>
        <p:spPr>
          <a:xfrm>
            <a:off x="479246" y="788763"/>
            <a:ext cx="1790875" cy="424732"/>
          </a:xfrm>
          <a:prstGeom prst="rect">
            <a:avLst/>
          </a:prstGeom>
          <a:noFill/>
          <a:ln>
            <a:noFill/>
          </a:ln>
        </p:spPr>
        <p:txBody>
          <a:bodyPr spcFirstLastPara="1" wrap="square" lIns="91425" tIns="45700" rIns="91425" bIns="45700" anchor="t" anchorCtr="0">
            <a:spAutoFit/>
          </a:bodyPr>
          <a:lstStyle/>
          <a:p>
            <a:pPr marL="228575" marR="0" lvl="0" indent="-228575" algn="l" rtl="0">
              <a:lnSpc>
                <a:spcPct val="90000"/>
              </a:lnSpc>
              <a:spcBef>
                <a:spcPts val="0"/>
              </a:spcBef>
              <a:spcAft>
                <a:spcPts val="0"/>
              </a:spcAft>
              <a:buClr>
                <a:srgbClr val="0070C0"/>
              </a:buClr>
              <a:buSzPts val="2400"/>
              <a:buFont typeface="Arial"/>
              <a:buChar char="•"/>
            </a:pPr>
            <a:r>
              <a:rPr lang="en-US" sz="2400" b="1" i="0" u="none" strike="noStrike" cap="none">
                <a:solidFill>
                  <a:srgbClr val="0070C0"/>
                </a:solidFill>
                <a:latin typeface="Times New Roman"/>
                <a:ea typeface="Times New Roman"/>
                <a:cs typeface="Times New Roman"/>
                <a:sym typeface="Times New Roman"/>
              </a:rPr>
              <a:t>Khái niệm</a:t>
            </a:r>
            <a:endParaRPr sz="1400" b="0" i="0" u="none" strike="noStrike" cap="none">
              <a:solidFill>
                <a:srgbClr val="000000"/>
              </a:solidFill>
              <a:latin typeface="Arial"/>
              <a:ea typeface="Arial"/>
              <a:cs typeface="Arial"/>
              <a:sym typeface="Arial"/>
            </a:endParaRPr>
          </a:p>
        </p:txBody>
      </p:sp>
      <p:sp>
        <p:nvSpPr>
          <p:cNvPr id="811" name="Google Shape;811;p31"/>
          <p:cNvSpPr txBox="1"/>
          <p:nvPr/>
        </p:nvSpPr>
        <p:spPr>
          <a:xfrm>
            <a:off x="-1" y="1123953"/>
            <a:ext cx="8763001" cy="3364379"/>
          </a:xfrm>
          <a:prstGeom prst="rect">
            <a:avLst/>
          </a:prstGeom>
          <a:noFill/>
          <a:ln>
            <a:noFill/>
          </a:ln>
        </p:spPr>
        <p:txBody>
          <a:bodyPr spcFirstLastPara="1" wrap="square" lIns="91425" tIns="45700" rIns="91425" bIns="45700" anchor="t" anchorCtr="0">
            <a:spAutoFit/>
          </a:bodyPr>
          <a:lstStyle/>
          <a:p>
            <a:pPr marL="800013" marR="0" lvl="1" indent="-342856" algn="just" rtl="0">
              <a:lnSpc>
                <a:spcPct val="90000"/>
              </a:lnSpc>
              <a:spcBef>
                <a:spcPts val="0"/>
              </a:spcBef>
              <a:spcAft>
                <a:spcPts val="0"/>
              </a:spcAft>
              <a:buClr>
                <a:srgbClr val="000000"/>
              </a:buClr>
              <a:buSzPts val="2000"/>
              <a:buFont typeface="Arial"/>
              <a:buChar char="•"/>
            </a:pPr>
            <a:r>
              <a:rPr lang="en-US" sz="2000" b="0" i="0" u="none" strike="noStrike" cap="none">
                <a:solidFill>
                  <a:srgbClr val="000000"/>
                </a:solidFill>
                <a:latin typeface="Times New Roman"/>
                <a:ea typeface="Times New Roman"/>
                <a:cs typeface="Times New Roman"/>
                <a:sym typeface="Times New Roman"/>
              </a:rPr>
              <a:t>Không gian màu chính là phương pháp định tính màu sắc được thiết lập công thức một cách khoa học. Hệ thống không gian màu cho phép mỗi màu được xác định theo số học. Bằng cách đó ta có thể chọn và lặp lại những màu đó thật chính xác</a:t>
            </a:r>
            <a:endParaRPr sz="2000" b="0" i="0" u="none" strike="noStrike" cap="none">
              <a:solidFill>
                <a:srgbClr val="000000"/>
              </a:solidFill>
              <a:latin typeface="Times New Roman"/>
              <a:ea typeface="Times New Roman"/>
              <a:cs typeface="Times New Roman"/>
              <a:sym typeface="Times New Roman"/>
            </a:endParaRPr>
          </a:p>
          <a:p>
            <a:pPr marL="800013" marR="0" lvl="1" indent="-342856" algn="just" rtl="0">
              <a:lnSpc>
                <a:spcPct val="90000"/>
              </a:lnSpc>
              <a:spcBef>
                <a:spcPts val="0"/>
              </a:spcBef>
              <a:spcAft>
                <a:spcPts val="0"/>
              </a:spcAft>
              <a:buClr>
                <a:srgbClr val="000000"/>
              </a:buClr>
              <a:buSzPts val="2000"/>
              <a:buFont typeface="Arial"/>
              <a:buChar char="•"/>
            </a:pPr>
            <a:r>
              <a:rPr lang="en-US" sz="2000" b="0" i="0" u="none" strike="noStrike" cap="none">
                <a:solidFill>
                  <a:srgbClr val="000000"/>
                </a:solidFill>
                <a:latin typeface="Times New Roman"/>
                <a:ea typeface="Times New Roman"/>
                <a:cs typeface="Times New Roman"/>
                <a:sym typeface="Times New Roman"/>
              </a:rPr>
              <a:t>Một số không gian màu thường gặp:</a:t>
            </a:r>
            <a:endParaRPr sz="1400" b="0" i="0" u="none" strike="noStrike" cap="none">
              <a:solidFill>
                <a:srgbClr val="000000"/>
              </a:solidFill>
              <a:latin typeface="Arial"/>
              <a:ea typeface="Arial"/>
              <a:cs typeface="Arial"/>
              <a:sym typeface="Arial"/>
            </a:endParaRPr>
          </a:p>
          <a:p>
            <a:pPr marL="1256915" marR="0" lvl="2" indent="-342857" algn="just"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Times New Roman"/>
                <a:ea typeface="Times New Roman"/>
                <a:cs typeface="Times New Roman"/>
                <a:sym typeface="Times New Roman"/>
              </a:rPr>
              <a:t>RGB: red(đỏ), green(xanh lục), blue(xanh lam). Không gian màu khá gần màu mắt người. Sử dụng phổ biến máy tính, máy ảnh, điện thoại.</a:t>
            </a:r>
            <a:endParaRPr sz="1400" b="0" i="0" u="none" strike="noStrike" cap="none">
              <a:solidFill>
                <a:srgbClr val="000000"/>
              </a:solidFill>
              <a:latin typeface="Arial"/>
              <a:ea typeface="Arial"/>
              <a:cs typeface="Arial"/>
              <a:sym typeface="Arial"/>
            </a:endParaRPr>
          </a:p>
          <a:p>
            <a:pPr marL="1256915" marR="0" lvl="2" indent="-342857" algn="just"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Times New Roman"/>
                <a:ea typeface="Times New Roman"/>
                <a:cs typeface="Times New Roman"/>
                <a:sym typeface="Times New Roman"/>
              </a:rPr>
              <a:t>CMYK: cyan(Lục lam), magenta(Đỏ tươi), yellow(Vàng), Key(Đen). Không gian màu này dùng cho in ấn</a:t>
            </a:r>
            <a:endParaRPr sz="2000" b="0" i="0" u="none" strike="noStrike" cap="none">
              <a:solidFill>
                <a:srgbClr val="000000"/>
              </a:solidFill>
              <a:latin typeface="Times New Roman"/>
              <a:ea typeface="Times New Roman"/>
              <a:cs typeface="Times New Roman"/>
              <a:sym typeface="Times New Roman"/>
            </a:endParaRPr>
          </a:p>
          <a:p>
            <a:pPr marL="1256915" marR="0" lvl="2" indent="-342857" algn="just"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Times New Roman"/>
                <a:ea typeface="Times New Roman"/>
                <a:cs typeface="Times New Roman"/>
                <a:sym typeface="Times New Roman"/>
              </a:rPr>
              <a:t>HSV and HSL: hue(màu sắc), saturation(Độ bão hòa), brightness/luminance(Độ sáng/Độ chói)</a:t>
            </a:r>
            <a:endParaRPr sz="2000" b="0" i="0" u="none" strike="noStrike" cap="none">
              <a:solidFill>
                <a:srgbClr val="000000"/>
              </a:solidFill>
              <a:latin typeface="Times New Roman"/>
              <a:ea typeface="Times New Roman"/>
              <a:cs typeface="Times New Roman"/>
              <a:sym typeface="Times New Roman"/>
            </a:endParaRPr>
          </a:p>
        </p:txBody>
      </p:sp>
      <p:sp>
        <p:nvSpPr>
          <p:cNvPr id="812" name="Google Shape;812;p31"/>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31</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32"/>
          <p:cNvSpPr txBox="1"/>
          <p:nvPr/>
        </p:nvSpPr>
        <p:spPr>
          <a:xfrm>
            <a:off x="10510" y="668873"/>
            <a:ext cx="8904890" cy="3655481"/>
          </a:xfrm>
          <a:prstGeom prst="rect">
            <a:avLst/>
          </a:prstGeom>
          <a:noFill/>
          <a:ln>
            <a:noFill/>
          </a:ln>
        </p:spPr>
        <p:txBody>
          <a:bodyPr spcFirstLastPara="1" wrap="square" lIns="91425" tIns="45700" rIns="91425" bIns="45700" anchor="t" anchorCtr="0">
            <a:noAutofit/>
          </a:bodyPr>
          <a:lstStyle/>
          <a:p>
            <a:pPr marL="457200" marR="0" lvl="1" indent="0" algn="l" rtl="0">
              <a:lnSpc>
                <a:spcPct val="100000"/>
              </a:lnSpc>
              <a:spcBef>
                <a:spcPts val="0"/>
              </a:spcBef>
              <a:spcAft>
                <a:spcPts val="0"/>
              </a:spcAft>
              <a:buClr>
                <a:srgbClr val="000000"/>
              </a:buClr>
              <a:buSzPts val="2400"/>
              <a:buFont typeface="Arial"/>
              <a:buNone/>
            </a:pPr>
            <a:r>
              <a:rPr lang="en-US" sz="2400" b="1" i="0" u="none" strike="noStrike" cap="none">
                <a:solidFill>
                  <a:srgbClr val="0070C0"/>
                </a:solidFill>
                <a:latin typeface="Arial"/>
                <a:ea typeface="Arial"/>
                <a:cs typeface="Arial"/>
                <a:sym typeface="Arial"/>
              </a:rPr>
              <a:t>Các bước cài đặt</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2400"/>
              <a:buFont typeface="Arial"/>
              <a:buNone/>
            </a:pPr>
            <a:endParaRPr sz="2400" b="1" i="0" u="none" strike="noStrike" cap="none">
              <a:solidFill>
                <a:srgbClr val="0070C0"/>
              </a:solidFill>
              <a:latin typeface="Arial"/>
              <a:ea typeface="Arial"/>
              <a:cs typeface="Arial"/>
              <a:sym typeface="Arial"/>
            </a:endParaRPr>
          </a:p>
          <a:p>
            <a:pPr marL="685743" marR="0" lvl="1" indent="-228575" algn="l" rtl="0">
              <a:lnSpc>
                <a:spcPct val="90000"/>
              </a:lnSpc>
              <a:spcBef>
                <a:spcPts val="5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B1: Đọc hình ảnh và chuyển đổi hình ảnh không gian màu phù hợp</a:t>
            </a:r>
            <a:endParaRPr sz="2000" b="0" i="0" u="none" strike="noStrike" cap="none">
              <a:solidFill>
                <a:srgbClr val="000000"/>
              </a:solidFill>
              <a:latin typeface="Arial"/>
              <a:ea typeface="Arial"/>
              <a:cs typeface="Arial"/>
              <a:sym typeface="Arial"/>
            </a:endParaRPr>
          </a:p>
          <a:p>
            <a:pPr marL="685743" marR="0" lvl="1" indent="-228575" algn="l" rtl="0">
              <a:lnSpc>
                <a:spcPct val="90000"/>
              </a:lnSpc>
              <a:spcBef>
                <a:spcPts val="35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B2: Lấy khoảng màu của đối tượng</a:t>
            </a:r>
            <a:endParaRPr sz="1400" b="0" i="0" u="none" strike="noStrike" cap="none">
              <a:solidFill>
                <a:srgbClr val="000000"/>
              </a:solidFill>
              <a:latin typeface="Arial"/>
              <a:ea typeface="Arial"/>
              <a:cs typeface="Arial"/>
              <a:sym typeface="Arial"/>
            </a:endParaRPr>
          </a:p>
          <a:p>
            <a:pPr marL="685743" marR="0" lvl="1" indent="-228575" algn="l" rtl="0">
              <a:lnSpc>
                <a:spcPct val="90000"/>
              </a:lnSpc>
              <a:spcBef>
                <a:spcPts val="35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B3: Tạo mask với hàm </a:t>
            </a:r>
            <a:r>
              <a:rPr lang="en-US" sz="2000" b="1" i="0" u="none" strike="noStrike" cap="none">
                <a:solidFill>
                  <a:srgbClr val="000000"/>
                </a:solidFill>
                <a:latin typeface="Arial"/>
                <a:ea typeface="Arial"/>
                <a:cs typeface="Arial"/>
                <a:sym typeface="Arial"/>
              </a:rPr>
              <a:t>inRange() </a:t>
            </a:r>
            <a:r>
              <a:rPr lang="en-US" sz="2000" b="0" i="0" u="none" strike="noStrike" cap="none">
                <a:solidFill>
                  <a:srgbClr val="000000"/>
                </a:solidFill>
                <a:latin typeface="Arial"/>
                <a:ea typeface="Arial"/>
                <a:cs typeface="Arial"/>
                <a:sym typeface="Arial"/>
              </a:rPr>
              <a:t>trong opencv</a:t>
            </a:r>
            <a:endParaRPr sz="1400" b="0" i="0" u="none" strike="noStrike" cap="none">
              <a:solidFill>
                <a:srgbClr val="000000"/>
              </a:solidFill>
              <a:latin typeface="Arial"/>
              <a:ea typeface="Arial"/>
              <a:cs typeface="Arial"/>
              <a:sym typeface="Arial"/>
            </a:endParaRPr>
          </a:p>
          <a:p>
            <a:pPr marL="685743" marR="0" lvl="1" indent="-228575" algn="l" rtl="0">
              <a:lnSpc>
                <a:spcPct val="90000"/>
              </a:lnSpc>
              <a:spcBef>
                <a:spcPts val="35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B4: </a:t>
            </a:r>
            <a:r>
              <a:rPr lang="en-US" sz="1800" b="0" i="0" u="none" strike="noStrike" cap="none">
                <a:solidFill>
                  <a:srgbClr val="000000"/>
                </a:solidFill>
                <a:latin typeface="Arial"/>
                <a:ea typeface="Arial"/>
                <a:cs typeface="Arial"/>
                <a:sym typeface="Arial"/>
              </a:rPr>
              <a:t>Áp dụng mask lên ảnh gốc để lấy đối tượng bằng hàm </a:t>
            </a:r>
            <a:r>
              <a:rPr lang="en-US" sz="1800" b="1" i="0" u="none" strike="noStrike" cap="none">
                <a:solidFill>
                  <a:srgbClr val="000000"/>
                </a:solidFill>
                <a:latin typeface="Arial"/>
                <a:ea typeface="Arial"/>
                <a:cs typeface="Arial"/>
                <a:sym typeface="Arial"/>
              </a:rPr>
              <a:t>bitwise_and() </a:t>
            </a:r>
            <a:r>
              <a:rPr lang="en-US" sz="1800" b="0" i="0" u="none" strike="noStrike" cap="none">
                <a:solidFill>
                  <a:srgbClr val="000000"/>
                </a:solidFill>
                <a:latin typeface="Arial"/>
                <a:ea typeface="Arial"/>
                <a:cs typeface="Arial"/>
                <a:sym typeface="Arial"/>
              </a:rPr>
              <a:t>trong opencv</a:t>
            </a:r>
            <a:endParaRPr sz="2000" b="0" i="0" u="none" strike="noStrike" cap="none">
              <a:solidFill>
                <a:srgbClr val="000000"/>
              </a:solidFill>
              <a:latin typeface="Arial"/>
              <a:ea typeface="Arial"/>
              <a:cs typeface="Arial"/>
              <a:sym typeface="Arial"/>
            </a:endParaRPr>
          </a:p>
        </p:txBody>
      </p:sp>
      <p:sp>
        <p:nvSpPr>
          <p:cNvPr id="819" name="Google Shape;819;p32"/>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32</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33"/>
          <p:cNvSpPr txBox="1"/>
          <p:nvPr/>
        </p:nvSpPr>
        <p:spPr>
          <a:xfrm>
            <a:off x="479248" y="133359"/>
            <a:ext cx="8079845" cy="646315"/>
          </a:xfrm>
          <a:prstGeom prst="rect">
            <a:avLst/>
          </a:prstGeom>
          <a:noFill/>
          <a:ln>
            <a:noFill/>
          </a:ln>
        </p:spPr>
        <p:txBody>
          <a:bodyPr spcFirstLastPara="1" wrap="square" lIns="91400" tIns="45700" rIns="91400" bIns="45700" anchor="t" anchorCtr="0">
            <a:spAutoFit/>
          </a:bodyPr>
          <a:lstStyle/>
          <a:p>
            <a:pPr marL="0" marR="0" lvl="0" indent="0" algn="l" rtl="0">
              <a:lnSpc>
                <a:spcPct val="100000"/>
              </a:lnSpc>
              <a:spcBef>
                <a:spcPts val="0"/>
              </a:spcBef>
              <a:spcAft>
                <a:spcPts val="0"/>
              </a:spcAft>
              <a:buClr>
                <a:srgbClr val="000000"/>
              </a:buClr>
              <a:buSzPts val="3400"/>
              <a:buFont typeface="Arial"/>
              <a:buNone/>
            </a:pPr>
            <a:r>
              <a:rPr lang="en-US" sz="3400" b="1" i="0" u="none" strike="noStrike" cap="none">
                <a:solidFill>
                  <a:schemeClr val="dk1"/>
                </a:solidFill>
                <a:latin typeface="Times New Roman"/>
                <a:ea typeface="Times New Roman"/>
                <a:cs typeface="Times New Roman"/>
                <a:sym typeface="Times New Roman"/>
              </a:rPr>
              <a:t>2.</a:t>
            </a:r>
            <a:r>
              <a:rPr lang="en-US" sz="3600" b="0" i="0" u="none" strike="noStrike" cap="none">
                <a:solidFill>
                  <a:srgbClr val="000000"/>
                </a:solidFill>
                <a:latin typeface="Arial"/>
                <a:ea typeface="Arial"/>
                <a:cs typeface="Arial"/>
                <a:sym typeface="Arial"/>
              </a:rPr>
              <a:t> Các bước phân đoạn?</a:t>
            </a:r>
            <a:endParaRPr sz="3600" b="0" i="0" u="none" strike="noStrike" cap="none">
              <a:solidFill>
                <a:srgbClr val="000000"/>
              </a:solidFill>
              <a:latin typeface="Arial"/>
              <a:ea typeface="Arial"/>
              <a:cs typeface="Arial"/>
              <a:sym typeface="Arial"/>
            </a:endParaRPr>
          </a:p>
        </p:txBody>
      </p:sp>
      <p:pic>
        <p:nvPicPr>
          <p:cNvPr id="826" name="Google Shape;826;p33" descr="hsv_plot_nemo.0c82432ce86a"/>
          <p:cNvPicPr preferRelativeResize="0"/>
          <p:nvPr/>
        </p:nvPicPr>
        <p:blipFill rotWithShape="1">
          <a:blip r:embed="rId3">
            <a:alphaModFix/>
          </a:blip>
          <a:srcRect/>
          <a:stretch/>
        </p:blipFill>
        <p:spPr>
          <a:xfrm>
            <a:off x="6119001" y="1352374"/>
            <a:ext cx="2784643" cy="2158098"/>
          </a:xfrm>
          <a:prstGeom prst="rect">
            <a:avLst/>
          </a:prstGeom>
          <a:noFill/>
          <a:ln>
            <a:noFill/>
          </a:ln>
        </p:spPr>
      </p:pic>
      <p:pic>
        <p:nvPicPr>
          <p:cNvPr id="827" name="Google Shape;827;p33" descr="nemo0"/>
          <p:cNvPicPr preferRelativeResize="0"/>
          <p:nvPr/>
        </p:nvPicPr>
        <p:blipFill rotWithShape="1">
          <a:blip r:embed="rId4">
            <a:alphaModFix/>
          </a:blip>
          <a:srcRect/>
          <a:stretch/>
        </p:blipFill>
        <p:spPr>
          <a:xfrm>
            <a:off x="342673" y="1647298"/>
            <a:ext cx="2784643" cy="1863179"/>
          </a:xfrm>
          <a:prstGeom prst="rect">
            <a:avLst/>
          </a:prstGeom>
          <a:noFill/>
          <a:ln>
            <a:noFill/>
          </a:ln>
        </p:spPr>
      </p:pic>
      <p:pic>
        <p:nvPicPr>
          <p:cNvPr id="828" name="Google Shape;828;p33" descr="Chart, scatter chart&#10;&#10;Description automatically generated"/>
          <p:cNvPicPr preferRelativeResize="0"/>
          <p:nvPr/>
        </p:nvPicPr>
        <p:blipFill rotWithShape="1">
          <a:blip r:embed="rId5">
            <a:alphaModFix/>
          </a:blip>
          <a:srcRect/>
          <a:stretch/>
        </p:blipFill>
        <p:spPr>
          <a:xfrm>
            <a:off x="3201542" y="1352379"/>
            <a:ext cx="2784643" cy="2155669"/>
          </a:xfrm>
          <a:prstGeom prst="rect">
            <a:avLst/>
          </a:prstGeom>
          <a:noFill/>
          <a:ln>
            <a:noFill/>
          </a:ln>
        </p:spPr>
      </p:pic>
      <p:sp>
        <p:nvSpPr>
          <p:cNvPr id="829" name="Google Shape;829;p33"/>
          <p:cNvSpPr txBox="1"/>
          <p:nvPr/>
        </p:nvSpPr>
        <p:spPr>
          <a:xfrm>
            <a:off x="3905751" y="3714754"/>
            <a:ext cx="1376218" cy="3693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RGB</a:t>
            </a:r>
            <a:endParaRPr sz="1400" b="0" i="0" u="none" strike="noStrike" cap="none">
              <a:solidFill>
                <a:srgbClr val="000000"/>
              </a:solidFill>
              <a:latin typeface="Arial"/>
              <a:ea typeface="Arial"/>
              <a:cs typeface="Arial"/>
              <a:sym typeface="Arial"/>
            </a:endParaRPr>
          </a:p>
        </p:txBody>
      </p:sp>
      <p:sp>
        <p:nvSpPr>
          <p:cNvPr id="830" name="Google Shape;830;p33"/>
          <p:cNvSpPr txBox="1"/>
          <p:nvPr/>
        </p:nvSpPr>
        <p:spPr>
          <a:xfrm>
            <a:off x="6823209" y="3713479"/>
            <a:ext cx="1376218" cy="3693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HSV</a:t>
            </a:r>
            <a:endParaRPr sz="1400" b="0" i="0" u="none" strike="noStrike" cap="none">
              <a:solidFill>
                <a:srgbClr val="000000"/>
              </a:solidFill>
              <a:latin typeface="Arial"/>
              <a:ea typeface="Arial"/>
              <a:cs typeface="Arial"/>
              <a:sym typeface="Arial"/>
            </a:endParaRPr>
          </a:p>
        </p:txBody>
      </p:sp>
      <p:sp>
        <p:nvSpPr>
          <p:cNvPr id="831" name="Google Shape;831;p33"/>
          <p:cNvSpPr txBox="1"/>
          <p:nvPr/>
        </p:nvSpPr>
        <p:spPr>
          <a:xfrm>
            <a:off x="914400" y="3714754"/>
            <a:ext cx="1376218" cy="3693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img</a:t>
            </a:r>
            <a:endParaRPr sz="1800" b="0" i="0" u="none" strike="noStrike" cap="none">
              <a:solidFill>
                <a:schemeClr val="dk1"/>
              </a:solidFill>
              <a:latin typeface="Arial"/>
              <a:ea typeface="Arial"/>
              <a:cs typeface="Arial"/>
              <a:sym typeface="Arial"/>
            </a:endParaRPr>
          </a:p>
        </p:txBody>
      </p:sp>
      <p:sp>
        <p:nvSpPr>
          <p:cNvPr id="832" name="Google Shape;832;p33"/>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33</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34"/>
          <p:cNvSpPr txBox="1"/>
          <p:nvPr/>
        </p:nvSpPr>
        <p:spPr>
          <a:xfrm>
            <a:off x="479248" y="133359"/>
            <a:ext cx="8079845" cy="646315"/>
          </a:xfrm>
          <a:prstGeom prst="rect">
            <a:avLst/>
          </a:prstGeom>
          <a:noFill/>
          <a:ln>
            <a:noFill/>
          </a:ln>
        </p:spPr>
        <p:txBody>
          <a:bodyPr spcFirstLastPara="1" wrap="square" lIns="91400" tIns="45700" rIns="91400" bIns="45700" anchor="t" anchorCtr="0">
            <a:spAutoFit/>
          </a:bodyPr>
          <a:lstStyle/>
          <a:p>
            <a:pPr marL="0" marR="0" lvl="0" indent="0" algn="l" rtl="0">
              <a:lnSpc>
                <a:spcPct val="100000"/>
              </a:lnSpc>
              <a:spcBef>
                <a:spcPts val="0"/>
              </a:spcBef>
              <a:spcAft>
                <a:spcPts val="0"/>
              </a:spcAft>
              <a:buClr>
                <a:srgbClr val="000000"/>
              </a:buClr>
              <a:buSzPts val="3400"/>
              <a:buFont typeface="Arial"/>
              <a:buNone/>
            </a:pPr>
            <a:r>
              <a:rPr lang="en-US" sz="3400" b="1" i="0" u="none" strike="noStrike" cap="none">
                <a:solidFill>
                  <a:schemeClr val="dk1"/>
                </a:solidFill>
                <a:latin typeface="Times New Roman"/>
                <a:ea typeface="Times New Roman"/>
                <a:cs typeface="Times New Roman"/>
                <a:sym typeface="Times New Roman"/>
              </a:rPr>
              <a:t>2.</a:t>
            </a:r>
            <a:r>
              <a:rPr lang="en-US" sz="3600" b="0" i="0" u="none" strike="noStrike" cap="none">
                <a:solidFill>
                  <a:srgbClr val="000000"/>
                </a:solidFill>
                <a:latin typeface="Arial"/>
                <a:ea typeface="Arial"/>
                <a:cs typeface="Arial"/>
                <a:sym typeface="Arial"/>
              </a:rPr>
              <a:t> Các bước phân đoạn?</a:t>
            </a:r>
            <a:endParaRPr sz="3600" b="0" i="0" u="none" strike="noStrike" cap="none">
              <a:solidFill>
                <a:srgbClr val="000000"/>
              </a:solidFill>
              <a:latin typeface="Arial"/>
              <a:ea typeface="Arial"/>
              <a:cs typeface="Arial"/>
              <a:sym typeface="Arial"/>
            </a:endParaRPr>
          </a:p>
        </p:txBody>
      </p:sp>
      <p:sp>
        <p:nvSpPr>
          <p:cNvPr id="839" name="Google Shape;839;p34"/>
          <p:cNvSpPr txBox="1"/>
          <p:nvPr/>
        </p:nvSpPr>
        <p:spPr>
          <a:xfrm>
            <a:off x="533402" y="858622"/>
            <a:ext cx="3209925" cy="6463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Light_orange = (1, 190, 200)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Dark_orange = (18, 255, 255)</a:t>
            </a:r>
            <a:endParaRPr sz="1400" b="0" i="0" u="none" strike="noStrike" cap="none">
              <a:solidFill>
                <a:srgbClr val="000000"/>
              </a:solidFill>
              <a:latin typeface="Arial"/>
              <a:ea typeface="Arial"/>
              <a:cs typeface="Arial"/>
              <a:sym typeface="Arial"/>
            </a:endParaRPr>
          </a:p>
        </p:txBody>
      </p:sp>
      <p:pic>
        <p:nvPicPr>
          <p:cNvPr id="840" name="Google Shape;840;p34"/>
          <p:cNvPicPr preferRelativeResize="0"/>
          <p:nvPr/>
        </p:nvPicPr>
        <p:blipFill rotWithShape="1">
          <a:blip r:embed="rId3">
            <a:alphaModFix/>
          </a:blip>
          <a:srcRect/>
          <a:stretch/>
        </p:blipFill>
        <p:spPr>
          <a:xfrm>
            <a:off x="3433033" y="1792115"/>
            <a:ext cx="5411636" cy="2046789"/>
          </a:xfrm>
          <a:prstGeom prst="rect">
            <a:avLst/>
          </a:prstGeom>
          <a:noFill/>
          <a:ln>
            <a:noFill/>
          </a:ln>
        </p:spPr>
      </p:pic>
      <p:pic>
        <p:nvPicPr>
          <p:cNvPr id="841" name="Google Shape;841;p34" descr="nemo0"/>
          <p:cNvPicPr preferRelativeResize="0"/>
          <p:nvPr/>
        </p:nvPicPr>
        <p:blipFill rotWithShape="1">
          <a:blip r:embed="rId4">
            <a:alphaModFix/>
          </a:blip>
          <a:srcRect/>
          <a:stretch/>
        </p:blipFill>
        <p:spPr>
          <a:xfrm>
            <a:off x="304802" y="1792115"/>
            <a:ext cx="3059061" cy="2046789"/>
          </a:xfrm>
          <a:prstGeom prst="rect">
            <a:avLst/>
          </a:prstGeom>
          <a:noFill/>
          <a:ln>
            <a:noFill/>
          </a:ln>
        </p:spPr>
      </p:pic>
      <p:sp>
        <p:nvSpPr>
          <p:cNvPr id="842" name="Google Shape;842;p34"/>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34</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35"/>
          <p:cNvSpPr txBox="1"/>
          <p:nvPr/>
        </p:nvSpPr>
        <p:spPr>
          <a:xfrm>
            <a:off x="479248" y="133359"/>
            <a:ext cx="8079845" cy="646315"/>
          </a:xfrm>
          <a:prstGeom prst="rect">
            <a:avLst/>
          </a:prstGeom>
          <a:noFill/>
          <a:ln>
            <a:noFill/>
          </a:ln>
        </p:spPr>
        <p:txBody>
          <a:bodyPr spcFirstLastPara="1" wrap="square" lIns="91400" tIns="45700" rIns="91400" bIns="45700" anchor="t" anchorCtr="0">
            <a:spAutoFit/>
          </a:bodyPr>
          <a:lstStyle/>
          <a:p>
            <a:pPr marL="0" marR="0" lvl="0" indent="0" algn="l" rtl="0">
              <a:lnSpc>
                <a:spcPct val="100000"/>
              </a:lnSpc>
              <a:spcBef>
                <a:spcPts val="0"/>
              </a:spcBef>
              <a:spcAft>
                <a:spcPts val="0"/>
              </a:spcAft>
              <a:buClr>
                <a:srgbClr val="000000"/>
              </a:buClr>
              <a:buSzPts val="3400"/>
              <a:buFont typeface="Arial"/>
              <a:buNone/>
            </a:pPr>
            <a:r>
              <a:rPr lang="en-US" sz="3400" b="1" i="0" u="none" strike="noStrike" cap="none">
                <a:solidFill>
                  <a:srgbClr val="000000"/>
                </a:solidFill>
                <a:latin typeface="Times New Roman"/>
                <a:ea typeface="Times New Roman"/>
                <a:cs typeface="Times New Roman"/>
                <a:sym typeface="Times New Roman"/>
              </a:rPr>
              <a:t>2.</a:t>
            </a:r>
            <a:r>
              <a:rPr lang="en-US" sz="3600" b="0" i="0" u="none" strike="noStrike" cap="none">
                <a:solidFill>
                  <a:srgbClr val="000000"/>
                </a:solidFill>
                <a:latin typeface="Arial"/>
                <a:ea typeface="Arial"/>
                <a:cs typeface="Arial"/>
                <a:sym typeface="Arial"/>
              </a:rPr>
              <a:t> Các bước phân đoạn?</a:t>
            </a:r>
            <a:endParaRPr sz="3600" b="0" i="0" u="none" strike="noStrike" cap="none">
              <a:solidFill>
                <a:srgbClr val="000000"/>
              </a:solidFill>
              <a:latin typeface="Arial"/>
              <a:ea typeface="Arial"/>
              <a:cs typeface="Arial"/>
              <a:sym typeface="Arial"/>
            </a:endParaRPr>
          </a:p>
        </p:txBody>
      </p:sp>
      <p:sp>
        <p:nvSpPr>
          <p:cNvPr id="849" name="Google Shape;849;p35"/>
          <p:cNvSpPr txBox="1"/>
          <p:nvPr/>
        </p:nvSpPr>
        <p:spPr>
          <a:xfrm>
            <a:off x="533402" y="858622"/>
            <a:ext cx="3209925" cy="6463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Light_orange = (1, 190, 200)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Dark_orange = (18, 255, 255)</a:t>
            </a:r>
            <a:endParaRPr sz="1400" b="0" i="0" u="none" strike="noStrike" cap="none">
              <a:solidFill>
                <a:srgbClr val="000000"/>
              </a:solidFill>
              <a:latin typeface="Arial"/>
              <a:ea typeface="Arial"/>
              <a:cs typeface="Arial"/>
              <a:sym typeface="Arial"/>
            </a:endParaRPr>
          </a:p>
        </p:txBody>
      </p:sp>
      <p:pic>
        <p:nvPicPr>
          <p:cNvPr id="850" name="Google Shape;850;p35" descr="nemo0"/>
          <p:cNvPicPr preferRelativeResize="0"/>
          <p:nvPr/>
        </p:nvPicPr>
        <p:blipFill rotWithShape="1">
          <a:blip r:embed="rId3">
            <a:alphaModFix/>
          </a:blip>
          <a:srcRect/>
          <a:stretch/>
        </p:blipFill>
        <p:spPr>
          <a:xfrm>
            <a:off x="979541" y="1792115"/>
            <a:ext cx="3059061" cy="2046789"/>
          </a:xfrm>
          <a:prstGeom prst="rect">
            <a:avLst/>
          </a:prstGeom>
          <a:noFill/>
          <a:ln>
            <a:noFill/>
          </a:ln>
        </p:spPr>
      </p:pic>
      <p:pic>
        <p:nvPicPr>
          <p:cNvPr id="851" name="Google Shape;851;p35" descr="Final segmented Nemo with blur"/>
          <p:cNvPicPr preferRelativeResize="0"/>
          <p:nvPr/>
        </p:nvPicPr>
        <p:blipFill rotWithShape="1">
          <a:blip r:embed="rId4">
            <a:alphaModFix/>
          </a:blip>
          <a:srcRect/>
          <a:stretch/>
        </p:blipFill>
        <p:spPr>
          <a:xfrm>
            <a:off x="4724400" y="1791458"/>
            <a:ext cx="3048000" cy="2091717"/>
          </a:xfrm>
          <a:prstGeom prst="rect">
            <a:avLst/>
          </a:prstGeom>
          <a:noFill/>
          <a:ln>
            <a:noFill/>
          </a:ln>
        </p:spPr>
      </p:pic>
      <p:sp>
        <p:nvSpPr>
          <p:cNvPr id="852" name="Google Shape;852;p35"/>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35</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36"/>
          <p:cNvSpPr txBox="1"/>
          <p:nvPr/>
        </p:nvSpPr>
        <p:spPr>
          <a:xfrm>
            <a:off x="479248" y="133359"/>
            <a:ext cx="8079845" cy="646315"/>
          </a:xfrm>
          <a:prstGeom prst="rect">
            <a:avLst/>
          </a:prstGeom>
          <a:noFill/>
          <a:ln>
            <a:noFill/>
          </a:ln>
        </p:spPr>
        <p:txBody>
          <a:bodyPr spcFirstLastPara="1" wrap="square" lIns="91400" tIns="45700" rIns="91400" bIns="45700" anchor="t" anchorCtr="0">
            <a:spAutoFit/>
          </a:bodyPr>
          <a:lstStyle/>
          <a:p>
            <a:pPr marL="0" marR="0" lvl="0" indent="0" algn="l" rtl="0">
              <a:lnSpc>
                <a:spcPct val="100000"/>
              </a:lnSpc>
              <a:spcBef>
                <a:spcPts val="0"/>
              </a:spcBef>
              <a:spcAft>
                <a:spcPts val="0"/>
              </a:spcAft>
              <a:buClr>
                <a:srgbClr val="000000"/>
              </a:buClr>
              <a:buSzPts val="3400"/>
              <a:buFont typeface="Arial"/>
              <a:buNone/>
            </a:pPr>
            <a:r>
              <a:rPr lang="en-US" sz="3400" b="1" i="0" u="none" strike="noStrike" cap="none">
                <a:solidFill>
                  <a:srgbClr val="000000"/>
                </a:solidFill>
                <a:latin typeface="Times New Roman"/>
                <a:ea typeface="Times New Roman"/>
                <a:cs typeface="Times New Roman"/>
                <a:sym typeface="Times New Roman"/>
              </a:rPr>
              <a:t>3.</a:t>
            </a:r>
            <a:r>
              <a:rPr lang="en-US" sz="3600" b="0" i="0" u="none" strike="noStrike" cap="none">
                <a:solidFill>
                  <a:srgbClr val="000000"/>
                </a:solidFill>
                <a:latin typeface="Arial"/>
                <a:ea typeface="Arial"/>
                <a:cs typeface="Arial"/>
                <a:sym typeface="Arial"/>
              </a:rPr>
              <a:t> Ưu điểm và nhược điểm</a:t>
            </a:r>
            <a:endParaRPr sz="3600" b="0" i="0" u="none" strike="noStrike" cap="none">
              <a:solidFill>
                <a:srgbClr val="000000"/>
              </a:solidFill>
              <a:latin typeface="Arial"/>
              <a:ea typeface="Arial"/>
              <a:cs typeface="Arial"/>
              <a:sym typeface="Arial"/>
            </a:endParaRPr>
          </a:p>
        </p:txBody>
      </p:sp>
      <p:sp>
        <p:nvSpPr>
          <p:cNvPr id="859" name="Google Shape;859;p36"/>
          <p:cNvSpPr txBox="1"/>
          <p:nvPr/>
        </p:nvSpPr>
        <p:spPr>
          <a:xfrm>
            <a:off x="566392" y="934586"/>
            <a:ext cx="7587008" cy="2985417"/>
          </a:xfrm>
          <a:prstGeom prst="rect">
            <a:avLst/>
          </a:prstGeom>
          <a:noFill/>
          <a:ln>
            <a:noFill/>
          </a:ln>
        </p:spPr>
        <p:txBody>
          <a:bodyPr spcFirstLastPara="1" wrap="square" lIns="91400" tIns="45700" rIns="91400"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rgbClr val="0070C0"/>
                </a:solidFill>
                <a:latin typeface="Times New Roman"/>
                <a:ea typeface="Times New Roman"/>
                <a:cs typeface="Times New Roman"/>
                <a:sym typeface="Times New Roman"/>
              </a:rPr>
              <a:t>Ưu điểm:</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342797" marR="0" lvl="2" indent="-342797" algn="just" rtl="0">
              <a:lnSpc>
                <a:spcPct val="10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imes New Roman"/>
                <a:ea typeface="Times New Roman"/>
                <a:cs typeface="Times New Roman"/>
                <a:sym typeface="Times New Roman"/>
              </a:rPr>
              <a:t>dễ cài đặt, hiệu quả tốt với đối tượng có màu khác biệt với màu nền</a:t>
            </a:r>
            <a:endParaRPr sz="2000" b="0" i="0" u="none" strike="noStrike" cap="none">
              <a:solidFill>
                <a:schemeClr val="dk1"/>
              </a:solidFill>
              <a:latin typeface="Times New Roman"/>
              <a:ea typeface="Times New Roman"/>
              <a:cs typeface="Times New Roman"/>
              <a:sym typeface="Times New Roman"/>
            </a:endParaRPr>
          </a:p>
          <a:p>
            <a:pPr marL="342797" marR="0" lvl="2" indent="-215797" algn="just" rtl="0">
              <a:lnSpc>
                <a:spcPct val="100000"/>
              </a:lnSpc>
              <a:spcBef>
                <a:spcPts val="0"/>
              </a:spcBef>
              <a:spcAft>
                <a:spcPts val="0"/>
              </a:spcAft>
              <a:buClr>
                <a:schemeClr val="dk1"/>
              </a:buClr>
              <a:buSzPts val="2000"/>
              <a:buFont typeface="Noto Sans Symbols"/>
              <a:buNone/>
            </a:pPr>
            <a:endParaRPr sz="2000" b="0" i="0" u="none" strike="noStrike" cap="none">
              <a:solidFill>
                <a:schemeClr val="dk1"/>
              </a:solidFill>
              <a:latin typeface="Times New Roman"/>
              <a:ea typeface="Times New Roman"/>
              <a:cs typeface="Times New Roman"/>
              <a:sym typeface="Times New Roman"/>
            </a:endParaRPr>
          </a:p>
          <a:p>
            <a:pPr marL="0" marR="0" lvl="2" indent="0" algn="just" rtl="0">
              <a:lnSpc>
                <a:spcPct val="100000"/>
              </a:lnSpc>
              <a:spcBef>
                <a:spcPts val="0"/>
              </a:spcBef>
              <a:spcAft>
                <a:spcPts val="0"/>
              </a:spcAft>
              <a:buClr>
                <a:srgbClr val="000000"/>
              </a:buClr>
              <a:buSzPts val="2400"/>
              <a:buFont typeface="Arial"/>
              <a:buNone/>
            </a:pPr>
            <a:r>
              <a:rPr lang="en-US" sz="2400" b="0" i="0" u="none" strike="noStrike" cap="none">
                <a:solidFill>
                  <a:srgbClr val="0070C0"/>
                </a:solidFill>
                <a:latin typeface="Times New Roman"/>
                <a:ea typeface="Times New Roman"/>
                <a:cs typeface="Times New Roman"/>
                <a:sym typeface="Times New Roman"/>
              </a:rPr>
              <a:t>Nhược điểm:</a:t>
            </a:r>
            <a:endParaRPr sz="1400" b="0" i="0" u="none" strike="noStrike" cap="none">
              <a:solidFill>
                <a:srgbClr val="000000"/>
              </a:solidFill>
              <a:latin typeface="Arial"/>
              <a:ea typeface="Arial"/>
              <a:cs typeface="Arial"/>
              <a:sym typeface="Arial"/>
            </a:endParaRPr>
          </a:p>
          <a:p>
            <a:pPr marL="0" marR="0" lvl="2" indent="0" algn="just" rtl="0">
              <a:lnSpc>
                <a:spcPct val="100000"/>
              </a:lnSpc>
              <a:spcBef>
                <a:spcPts val="0"/>
              </a:spcBef>
              <a:spcAft>
                <a:spcPts val="0"/>
              </a:spcAft>
              <a:buClr>
                <a:srgbClr val="000000"/>
              </a:buClr>
              <a:buSzPts val="2000"/>
              <a:buFont typeface="Arial"/>
              <a:buNone/>
            </a:pPr>
            <a:endParaRPr sz="2000" b="0" i="0" u="none" strike="noStrike" cap="none">
              <a:solidFill>
                <a:srgbClr val="0070C0"/>
              </a:solidFill>
              <a:latin typeface="Times New Roman"/>
              <a:ea typeface="Times New Roman"/>
              <a:cs typeface="Times New Roman"/>
              <a:sym typeface="Times New Roman"/>
            </a:endParaRPr>
          </a:p>
          <a:p>
            <a:pPr marL="342857" marR="0" lvl="2" indent="-342857" algn="just" rtl="0">
              <a:lnSpc>
                <a:spcPct val="10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imes New Roman"/>
                <a:ea typeface="Times New Roman"/>
                <a:cs typeface="Times New Roman"/>
                <a:sym typeface="Times New Roman"/>
              </a:rPr>
              <a:t>Khi vật để cùng màu hoặc có một số màu trùng với màu nên sẽ không phân đoạn được hoặc mất một phần vật thể</a:t>
            </a:r>
            <a:endParaRPr sz="2000" b="0" i="0" u="none" strike="noStrike" cap="none">
              <a:solidFill>
                <a:schemeClr val="dk1"/>
              </a:solidFill>
              <a:latin typeface="Times New Roman"/>
              <a:ea typeface="Times New Roman"/>
              <a:cs typeface="Times New Roman"/>
              <a:sym typeface="Times New Roman"/>
            </a:endParaRPr>
          </a:p>
          <a:p>
            <a:pPr marL="342857" marR="0" lvl="2" indent="-215857" algn="just" rtl="0">
              <a:lnSpc>
                <a:spcPct val="100000"/>
              </a:lnSpc>
              <a:spcBef>
                <a:spcPts val="0"/>
              </a:spcBef>
              <a:spcAft>
                <a:spcPts val="0"/>
              </a:spcAft>
              <a:buClr>
                <a:schemeClr val="dk1"/>
              </a:buClr>
              <a:buSzPts val="2000"/>
              <a:buFont typeface="Noto Sans Symbols"/>
              <a:buNone/>
            </a:pPr>
            <a:endParaRPr sz="2000" b="0" i="0" u="none" strike="noStrike" cap="none">
              <a:solidFill>
                <a:schemeClr val="dk1"/>
              </a:solidFill>
              <a:latin typeface="Times New Roman"/>
              <a:ea typeface="Times New Roman"/>
              <a:cs typeface="Times New Roman"/>
              <a:sym typeface="Times New Roman"/>
            </a:endParaRPr>
          </a:p>
        </p:txBody>
      </p:sp>
      <p:sp>
        <p:nvSpPr>
          <p:cNvPr id="860" name="Google Shape;860;p36"/>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36</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37"/>
          <p:cNvSpPr/>
          <p:nvPr/>
        </p:nvSpPr>
        <p:spPr>
          <a:xfrm>
            <a:off x="0" y="3401295"/>
            <a:ext cx="9144000" cy="1547099"/>
          </a:xfrm>
          <a:prstGeom prst="rect">
            <a:avLst/>
          </a:prstGeom>
          <a:gradFill>
            <a:gsLst>
              <a:gs pos="0">
                <a:srgbClr val="4A7886">
                  <a:alpha val="0"/>
                </a:srgbClr>
              </a:gs>
              <a:gs pos="16000">
                <a:srgbClr val="4A7886">
                  <a:alpha val="0"/>
                </a:srgbClr>
              </a:gs>
              <a:gs pos="43000">
                <a:srgbClr val="4A5D62">
                  <a:alpha val="75294"/>
                </a:srgbClr>
              </a:gs>
              <a:gs pos="94000">
                <a:schemeClr val="accent1"/>
              </a:gs>
              <a:gs pos="100000">
                <a:schemeClr val="accent1"/>
              </a:gs>
            </a:gsLst>
            <a:lin ang="0" scaled="0"/>
          </a:gra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67" name="Google Shape;867;p37"/>
          <p:cNvSpPr txBox="1"/>
          <p:nvPr/>
        </p:nvSpPr>
        <p:spPr>
          <a:xfrm>
            <a:off x="-213064" y="3393597"/>
            <a:ext cx="8915400" cy="1331134"/>
          </a:xfrm>
          <a:prstGeom prst="rect">
            <a:avLst/>
          </a:prstGeom>
          <a:noFill/>
          <a:ln>
            <a:noFill/>
          </a:ln>
        </p:spPr>
        <p:txBody>
          <a:bodyPr spcFirstLastPara="1" wrap="square" lIns="68550" tIns="34275" rIns="68550" bIns="34275" anchor="ctr" anchorCtr="0">
            <a:spAutoFit/>
          </a:bodyPr>
          <a:lstStyle/>
          <a:p>
            <a:pPr marL="0" marR="0" lvl="0" indent="0" algn="r" rtl="0">
              <a:lnSpc>
                <a:spcPct val="100000"/>
              </a:lnSpc>
              <a:spcBef>
                <a:spcPts val="0"/>
              </a:spcBef>
              <a:spcAft>
                <a:spcPts val="0"/>
              </a:spcAft>
              <a:buClr>
                <a:srgbClr val="000000"/>
              </a:buClr>
              <a:buSzPts val="4100"/>
              <a:buFont typeface="Arial"/>
              <a:buNone/>
            </a:pPr>
            <a:r>
              <a:rPr lang="en-US" sz="4100" b="0" i="0" u="none" strike="noStrike" cap="none">
                <a:solidFill>
                  <a:srgbClr val="FFFFFF"/>
                </a:solidFill>
                <a:latin typeface="Arial"/>
                <a:ea typeface="Arial"/>
                <a:cs typeface="Arial"/>
                <a:sym typeface="Arial"/>
              </a:rPr>
              <a:t>Image Segmentation</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4100"/>
              <a:buFont typeface="Arial"/>
              <a:buNone/>
            </a:pPr>
            <a:r>
              <a:rPr lang="en-US" sz="4100" b="0" i="0" u="none" strike="noStrike" cap="none">
                <a:solidFill>
                  <a:srgbClr val="FFFFFF"/>
                </a:solidFill>
                <a:latin typeface="Arial"/>
                <a:ea typeface="Arial"/>
                <a:cs typeface="Arial"/>
                <a:sym typeface="Arial"/>
              </a:rPr>
              <a:t> using Unet</a:t>
            </a:r>
            <a:endParaRPr sz="4100" b="0" i="0" u="none" strike="noStrike" cap="none">
              <a:solidFill>
                <a:srgbClr val="FFFFFF"/>
              </a:solidFill>
              <a:latin typeface="Arial"/>
              <a:ea typeface="Arial"/>
              <a:cs typeface="Arial"/>
              <a:sym typeface="Arial"/>
            </a:endParaRPr>
          </a:p>
        </p:txBody>
      </p:sp>
      <p:sp>
        <p:nvSpPr>
          <p:cNvPr id="868" name="Google Shape;868;p37"/>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37</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grpSp>
        <p:nvGrpSpPr>
          <p:cNvPr id="874" name="Google Shape;874;p38"/>
          <p:cNvGrpSpPr/>
          <p:nvPr/>
        </p:nvGrpSpPr>
        <p:grpSpPr>
          <a:xfrm>
            <a:off x="3335784" y="233043"/>
            <a:ext cx="5296150" cy="4070283"/>
            <a:chOff x="5885014" y="654503"/>
            <a:chExt cx="5664917" cy="3981879"/>
          </a:xfrm>
        </p:grpSpPr>
        <p:sp>
          <p:nvSpPr>
            <p:cNvPr id="875" name="Google Shape;875;p38"/>
            <p:cNvSpPr txBox="1"/>
            <p:nvPr/>
          </p:nvSpPr>
          <p:spPr>
            <a:xfrm>
              <a:off x="6843110" y="753494"/>
              <a:ext cx="4706821" cy="391420"/>
            </a:xfrm>
            <a:prstGeom prst="rect">
              <a:avLst/>
            </a:prstGeom>
            <a:noFill/>
            <a:ln>
              <a:noFill/>
            </a:ln>
          </p:spPr>
          <p:txBody>
            <a:bodyPr spcFirstLastPara="1" wrap="square" lIns="108000" tIns="45700" rIns="108000"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Arial"/>
                  <a:ea typeface="Arial"/>
                  <a:cs typeface="Arial"/>
                  <a:sym typeface="Arial"/>
                </a:rPr>
                <a:t>Giới thiệu về UNET</a:t>
              </a:r>
              <a:endParaRPr sz="2000" b="1" i="0" u="none" strike="noStrike" cap="none">
                <a:solidFill>
                  <a:srgbClr val="FFFFFF"/>
                </a:solidFill>
                <a:latin typeface="Arial"/>
                <a:ea typeface="Arial"/>
                <a:cs typeface="Arial"/>
                <a:sym typeface="Arial"/>
              </a:endParaRPr>
            </a:p>
          </p:txBody>
        </p:sp>
        <p:sp>
          <p:nvSpPr>
            <p:cNvPr id="876" name="Google Shape;876;p38"/>
            <p:cNvSpPr txBox="1"/>
            <p:nvPr/>
          </p:nvSpPr>
          <p:spPr>
            <a:xfrm>
              <a:off x="5885014" y="654503"/>
              <a:ext cx="958096" cy="632293"/>
            </a:xfrm>
            <a:prstGeom prst="rect">
              <a:avLst/>
            </a:prstGeom>
            <a:noFill/>
            <a:ln>
              <a:noFill/>
            </a:ln>
          </p:spPr>
          <p:txBody>
            <a:bodyPr spcFirstLastPara="1" wrap="square" lIns="108000" tIns="45700" rIns="108000"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FFFFFF"/>
                  </a:solidFill>
                  <a:latin typeface="Arial"/>
                  <a:ea typeface="Arial"/>
                  <a:cs typeface="Arial"/>
                  <a:sym typeface="Arial"/>
                </a:rPr>
                <a:t>01</a:t>
              </a:r>
              <a:endParaRPr sz="3600" b="1" i="0" u="none" strike="noStrike" cap="none">
                <a:solidFill>
                  <a:srgbClr val="FFFFFF"/>
                </a:solidFill>
                <a:latin typeface="Arial"/>
                <a:ea typeface="Arial"/>
                <a:cs typeface="Arial"/>
                <a:sym typeface="Arial"/>
              </a:endParaRPr>
            </a:p>
          </p:txBody>
        </p:sp>
        <p:sp>
          <p:nvSpPr>
            <p:cNvPr id="877" name="Google Shape;877;p38"/>
            <p:cNvSpPr txBox="1"/>
            <p:nvPr/>
          </p:nvSpPr>
          <p:spPr>
            <a:xfrm>
              <a:off x="6843110" y="1954637"/>
              <a:ext cx="4706821" cy="391420"/>
            </a:xfrm>
            <a:prstGeom prst="rect">
              <a:avLst/>
            </a:prstGeom>
            <a:noFill/>
            <a:ln>
              <a:noFill/>
            </a:ln>
          </p:spPr>
          <p:txBody>
            <a:bodyPr spcFirstLastPara="1" wrap="square" lIns="108000" tIns="45700" rIns="108000"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Arial"/>
                  <a:ea typeface="Arial"/>
                  <a:cs typeface="Arial"/>
                  <a:sym typeface="Arial"/>
                </a:rPr>
                <a:t>Thành phần mạng</a:t>
              </a:r>
              <a:endParaRPr sz="2000" b="1" i="0" u="none" strike="noStrike" cap="none">
                <a:solidFill>
                  <a:srgbClr val="FFFFFF"/>
                </a:solidFill>
                <a:latin typeface="Arial"/>
                <a:ea typeface="Arial"/>
                <a:cs typeface="Arial"/>
                <a:sym typeface="Arial"/>
              </a:endParaRPr>
            </a:p>
          </p:txBody>
        </p:sp>
        <p:sp>
          <p:nvSpPr>
            <p:cNvPr id="878" name="Google Shape;878;p38"/>
            <p:cNvSpPr txBox="1"/>
            <p:nvPr/>
          </p:nvSpPr>
          <p:spPr>
            <a:xfrm>
              <a:off x="5885014" y="1825714"/>
              <a:ext cx="958096" cy="632293"/>
            </a:xfrm>
            <a:prstGeom prst="rect">
              <a:avLst/>
            </a:prstGeom>
            <a:noFill/>
            <a:ln>
              <a:noFill/>
            </a:ln>
          </p:spPr>
          <p:txBody>
            <a:bodyPr spcFirstLastPara="1" wrap="square" lIns="108000" tIns="45700" rIns="108000"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FFFFFF"/>
                  </a:solidFill>
                  <a:latin typeface="Arial"/>
                  <a:ea typeface="Arial"/>
                  <a:cs typeface="Arial"/>
                  <a:sym typeface="Arial"/>
                </a:rPr>
                <a:t>02</a:t>
              </a:r>
              <a:endParaRPr sz="3600" b="1" i="0" u="none" strike="noStrike" cap="none">
                <a:solidFill>
                  <a:srgbClr val="FFFFFF"/>
                </a:solidFill>
                <a:latin typeface="Arial"/>
                <a:ea typeface="Arial"/>
                <a:cs typeface="Arial"/>
                <a:sym typeface="Arial"/>
              </a:endParaRPr>
            </a:p>
          </p:txBody>
        </p:sp>
        <p:sp>
          <p:nvSpPr>
            <p:cNvPr id="879" name="Google Shape;879;p38"/>
            <p:cNvSpPr txBox="1"/>
            <p:nvPr/>
          </p:nvSpPr>
          <p:spPr>
            <a:xfrm>
              <a:off x="6843110" y="3090984"/>
              <a:ext cx="4706821" cy="391420"/>
            </a:xfrm>
            <a:prstGeom prst="rect">
              <a:avLst/>
            </a:prstGeom>
            <a:noFill/>
            <a:ln>
              <a:noFill/>
            </a:ln>
          </p:spPr>
          <p:txBody>
            <a:bodyPr spcFirstLastPara="1" wrap="square" lIns="108000" tIns="45700" rIns="108000"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Arial"/>
                  <a:ea typeface="Arial"/>
                  <a:cs typeface="Arial"/>
                  <a:sym typeface="Arial"/>
                </a:rPr>
                <a:t>DATA</a:t>
              </a:r>
              <a:endParaRPr sz="2000" b="1" i="0" u="none" strike="noStrike" cap="none">
                <a:solidFill>
                  <a:srgbClr val="FFFFFF"/>
                </a:solidFill>
                <a:latin typeface="Arial"/>
                <a:ea typeface="Arial"/>
                <a:cs typeface="Arial"/>
                <a:sym typeface="Arial"/>
              </a:endParaRPr>
            </a:p>
          </p:txBody>
        </p:sp>
        <p:sp>
          <p:nvSpPr>
            <p:cNvPr id="880" name="Google Shape;880;p38"/>
            <p:cNvSpPr txBox="1"/>
            <p:nvPr/>
          </p:nvSpPr>
          <p:spPr>
            <a:xfrm>
              <a:off x="5885014" y="2996925"/>
              <a:ext cx="958096" cy="632293"/>
            </a:xfrm>
            <a:prstGeom prst="rect">
              <a:avLst/>
            </a:prstGeom>
            <a:noFill/>
            <a:ln>
              <a:noFill/>
            </a:ln>
          </p:spPr>
          <p:txBody>
            <a:bodyPr spcFirstLastPara="1" wrap="square" lIns="108000" tIns="45700" rIns="108000"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FFFFFF"/>
                  </a:solidFill>
                  <a:latin typeface="Arial"/>
                  <a:ea typeface="Arial"/>
                  <a:cs typeface="Arial"/>
                  <a:sym typeface="Arial"/>
                </a:rPr>
                <a:t>03</a:t>
              </a:r>
              <a:endParaRPr sz="3600" b="1" i="0" u="none" strike="noStrike" cap="none">
                <a:solidFill>
                  <a:srgbClr val="FFFFFF"/>
                </a:solidFill>
                <a:latin typeface="Arial"/>
                <a:ea typeface="Arial"/>
                <a:cs typeface="Arial"/>
                <a:sym typeface="Arial"/>
              </a:endParaRPr>
            </a:p>
          </p:txBody>
        </p:sp>
        <p:sp>
          <p:nvSpPr>
            <p:cNvPr id="881" name="Google Shape;881;p38"/>
            <p:cNvSpPr txBox="1"/>
            <p:nvPr/>
          </p:nvSpPr>
          <p:spPr>
            <a:xfrm>
              <a:off x="6843110" y="4244962"/>
              <a:ext cx="4706821" cy="391420"/>
            </a:xfrm>
            <a:prstGeom prst="rect">
              <a:avLst/>
            </a:prstGeom>
            <a:noFill/>
            <a:ln>
              <a:noFill/>
            </a:ln>
          </p:spPr>
          <p:txBody>
            <a:bodyPr spcFirstLastPara="1" wrap="square" lIns="108000" tIns="45700" rIns="108000" bIns="4570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Arial"/>
                <a:ea typeface="Arial"/>
                <a:cs typeface="Arial"/>
                <a:sym typeface="Arial"/>
              </a:endParaRPr>
            </a:p>
          </p:txBody>
        </p:sp>
      </p:grpSp>
      <p:sp>
        <p:nvSpPr>
          <p:cNvPr id="882" name="Google Shape;882;p38"/>
          <p:cNvSpPr txBox="1"/>
          <p:nvPr/>
        </p:nvSpPr>
        <p:spPr>
          <a:xfrm>
            <a:off x="3371476" y="3601822"/>
            <a:ext cx="895727" cy="646331"/>
          </a:xfrm>
          <a:prstGeom prst="rect">
            <a:avLst/>
          </a:prstGeom>
          <a:noFill/>
          <a:ln>
            <a:noFill/>
          </a:ln>
        </p:spPr>
        <p:txBody>
          <a:bodyPr spcFirstLastPara="1" wrap="square" lIns="107975" tIns="45700" rIns="10797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FFFFFF"/>
                </a:solidFill>
                <a:latin typeface="Arial"/>
                <a:ea typeface="Arial"/>
                <a:cs typeface="Arial"/>
                <a:sym typeface="Arial"/>
              </a:rPr>
              <a:t>04</a:t>
            </a:r>
            <a:endParaRPr sz="3600" b="1" i="0" u="none" strike="noStrike" cap="none">
              <a:solidFill>
                <a:srgbClr val="FFFFFF"/>
              </a:solidFill>
              <a:latin typeface="Arial"/>
              <a:ea typeface="Arial"/>
              <a:cs typeface="Arial"/>
              <a:sym typeface="Arial"/>
            </a:endParaRPr>
          </a:p>
        </p:txBody>
      </p:sp>
      <p:sp>
        <p:nvSpPr>
          <p:cNvPr id="883" name="Google Shape;883;p38"/>
          <p:cNvSpPr txBox="1"/>
          <p:nvPr/>
        </p:nvSpPr>
        <p:spPr>
          <a:xfrm>
            <a:off x="4213121" y="3771840"/>
            <a:ext cx="4400423" cy="400110"/>
          </a:xfrm>
          <a:prstGeom prst="rect">
            <a:avLst/>
          </a:prstGeom>
          <a:noFill/>
          <a:ln>
            <a:noFill/>
          </a:ln>
        </p:spPr>
        <p:txBody>
          <a:bodyPr spcFirstLastPara="1" wrap="square" lIns="107975" tIns="45700" rIns="10797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Arial"/>
                <a:ea typeface="Arial"/>
                <a:cs typeface="Arial"/>
                <a:sym typeface="Arial"/>
              </a:rPr>
              <a:t>TRAIN</a:t>
            </a:r>
            <a:endParaRPr sz="2000" b="1" i="0" u="none" strike="noStrike" cap="none">
              <a:solidFill>
                <a:srgbClr val="FFFFFF"/>
              </a:solidFill>
              <a:latin typeface="Arial"/>
              <a:ea typeface="Arial"/>
              <a:cs typeface="Arial"/>
              <a:sym typeface="Arial"/>
            </a:endParaRPr>
          </a:p>
        </p:txBody>
      </p:sp>
      <p:sp>
        <p:nvSpPr>
          <p:cNvPr id="884" name="Google Shape;884;p38"/>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38</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39"/>
          <p:cNvSpPr txBox="1"/>
          <p:nvPr/>
        </p:nvSpPr>
        <p:spPr>
          <a:xfrm>
            <a:off x="304800" y="1123952"/>
            <a:ext cx="2743200" cy="3370179"/>
          </a:xfrm>
          <a:prstGeom prst="rect">
            <a:avLst/>
          </a:prstGeom>
          <a:noFill/>
          <a:ln>
            <a:noFill/>
          </a:ln>
        </p:spPr>
        <p:txBody>
          <a:bodyPr spcFirstLastPara="1" wrap="square" lIns="91425" tIns="45700" rIns="91425" bIns="45700" anchor="t" anchorCtr="0">
            <a:noAutofit/>
          </a:bodyPr>
          <a:lstStyle/>
          <a:p>
            <a:pPr marL="171417" marR="0" lvl="0" indent="-171417" algn="just"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Unet là một kiến trúc được phát triển bởi Olaf Ronneberger và các cộng sự phát triển nhằm phân vùng các cấu trúc nơ ron thần kinh trong não người. Kiến trúc này lần đầu áp dụng đã dành được chiến thắng trong cuộc thi </a:t>
            </a:r>
            <a:r>
              <a:rPr lang="en-US" sz="2000" b="0" i="0" u="sng" strike="noStrike" cap="none">
                <a:solidFill>
                  <a:schemeClr val="dk1"/>
                </a:solidFill>
                <a:latin typeface="Arial"/>
                <a:ea typeface="Arial"/>
                <a:cs typeface="Arial"/>
                <a:sym typeface="Arial"/>
                <a:hlinkClick r:id="rId3">
                  <a:extLst>
                    <a:ext uri="{A12FA001-AC4F-418D-AE19-62706E023703}">
                      <ahyp:hlinkClr xmlns="" xmlns:ahyp="http://schemas.microsoft.com/office/drawing/2018/hyperlinkcolor" val="tx"/>
                    </a:ext>
                  </a:extLst>
                </a:hlinkClick>
              </a:rPr>
              <a:t>EM segmentation challenge at ISBI 2012</a:t>
            </a: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p:txBody>
      </p:sp>
      <p:sp>
        <p:nvSpPr>
          <p:cNvPr id="891" name="Google Shape;891;p39"/>
          <p:cNvSpPr/>
          <p:nvPr/>
        </p:nvSpPr>
        <p:spPr>
          <a:xfrm>
            <a:off x="3479292" y="0"/>
            <a:ext cx="5664708" cy="5143500"/>
          </a:xfrm>
          <a:prstGeom prst="rect">
            <a:avLst/>
          </a:prstGeom>
          <a:solidFill>
            <a:srgbClr val="C8CAC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92" name="Google Shape;892;p39"/>
          <p:cNvSpPr/>
          <p:nvPr/>
        </p:nvSpPr>
        <p:spPr>
          <a:xfrm>
            <a:off x="3842766" y="418339"/>
            <a:ext cx="4938074" cy="4304390"/>
          </a:xfrm>
          <a:prstGeom prst="roundRect">
            <a:avLst>
              <a:gd name="adj" fmla="val 0"/>
            </a:avLst>
          </a:prstGeom>
          <a:solidFill>
            <a:srgbClr val="FFFFFF"/>
          </a:solidFill>
          <a:ln w="9525" cap="flat" cmpd="sng">
            <a:solidFill>
              <a:srgbClr val="C8CACA"/>
            </a:solidFill>
            <a:prstDash val="solid"/>
            <a:miter lim="800000"/>
            <a:headEnd type="none" w="sm" len="sm"/>
            <a:tailEnd type="none" w="sm" len="sm"/>
          </a:ln>
          <a:effectLst>
            <a:outerShdw blurRad="57150" dist="19050" dir="5400000" algn="t" rotWithShape="0">
              <a:srgbClr val="000000">
                <a:alpha val="62352"/>
              </a:srgbClr>
            </a:outerShdw>
          </a:effectLst>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893" name="Google Shape;893;p39" descr="Chart, box and whisker chart&#10;&#10;Description automatically generated"/>
          <p:cNvPicPr preferRelativeResize="0"/>
          <p:nvPr/>
        </p:nvPicPr>
        <p:blipFill rotWithShape="1">
          <a:blip r:embed="rId4">
            <a:alphaModFix/>
          </a:blip>
          <a:srcRect/>
          <a:stretch/>
        </p:blipFill>
        <p:spPr>
          <a:xfrm>
            <a:off x="4054399" y="1114607"/>
            <a:ext cx="4514498" cy="2911851"/>
          </a:xfrm>
          <a:prstGeom prst="rect">
            <a:avLst/>
          </a:prstGeom>
          <a:noFill/>
          <a:ln>
            <a:noFill/>
          </a:ln>
        </p:spPr>
      </p:pic>
      <p:sp>
        <p:nvSpPr>
          <p:cNvPr id="894" name="Google Shape;894;p39"/>
          <p:cNvSpPr txBox="1"/>
          <p:nvPr/>
        </p:nvSpPr>
        <p:spPr>
          <a:xfrm>
            <a:off x="457201" y="285753"/>
            <a:ext cx="2501006" cy="6155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400"/>
              <a:buFont typeface="Arial"/>
              <a:buNone/>
            </a:pPr>
            <a:r>
              <a:rPr lang="en-US" sz="3400" b="1" i="0" u="none" strike="noStrike" cap="none">
                <a:solidFill>
                  <a:schemeClr val="dk1"/>
                </a:solidFill>
                <a:latin typeface="Times New Roman"/>
                <a:ea typeface="Times New Roman"/>
                <a:cs typeface="Times New Roman"/>
                <a:sym typeface="Times New Roman"/>
              </a:rPr>
              <a:t>1. Giới thiệu</a:t>
            </a:r>
            <a:endParaRPr sz="3400" b="1" i="0" u="none" strike="noStrike" cap="none">
              <a:solidFill>
                <a:schemeClr val="dk1"/>
              </a:solidFill>
              <a:latin typeface="Times New Roman"/>
              <a:ea typeface="Times New Roman"/>
              <a:cs typeface="Times New Roman"/>
              <a:sym typeface="Times New Roman"/>
            </a:endParaRPr>
          </a:p>
        </p:txBody>
      </p:sp>
      <p:sp>
        <p:nvSpPr>
          <p:cNvPr id="895" name="Google Shape;895;p39"/>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39</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
          <p:cNvSpPr/>
          <p:nvPr/>
        </p:nvSpPr>
        <p:spPr>
          <a:xfrm>
            <a:off x="0" y="3401303"/>
            <a:ext cx="9144000" cy="1547099"/>
          </a:xfrm>
          <a:prstGeom prst="rect">
            <a:avLst/>
          </a:prstGeom>
          <a:gradFill>
            <a:gsLst>
              <a:gs pos="0">
                <a:srgbClr val="4A7886">
                  <a:alpha val="0"/>
                </a:srgbClr>
              </a:gs>
              <a:gs pos="16000">
                <a:srgbClr val="4A7886">
                  <a:alpha val="0"/>
                </a:srgbClr>
              </a:gs>
              <a:gs pos="43000">
                <a:srgbClr val="4A5D62">
                  <a:alpha val="75294"/>
                </a:srgbClr>
              </a:gs>
              <a:gs pos="94000">
                <a:schemeClr val="accent1"/>
              </a:gs>
              <a:gs pos="100000">
                <a:schemeClr val="accent1"/>
              </a:gs>
            </a:gsLst>
            <a:lin ang="0" scaled="0"/>
          </a:gra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79" name="Google Shape;479;p4"/>
          <p:cNvSpPr txBox="1"/>
          <p:nvPr/>
        </p:nvSpPr>
        <p:spPr>
          <a:xfrm>
            <a:off x="-213064" y="3393601"/>
            <a:ext cx="8915400" cy="1331126"/>
          </a:xfrm>
          <a:prstGeom prst="rect">
            <a:avLst/>
          </a:prstGeom>
          <a:noFill/>
          <a:ln>
            <a:noFill/>
          </a:ln>
        </p:spPr>
        <p:txBody>
          <a:bodyPr spcFirstLastPara="1" wrap="square" lIns="68550" tIns="34275" rIns="68550" bIns="34275" anchor="ctr" anchorCtr="0">
            <a:spAutoFit/>
          </a:bodyPr>
          <a:lstStyle/>
          <a:p>
            <a:pPr marL="0" marR="0" lvl="0" indent="0" algn="r" rtl="0">
              <a:lnSpc>
                <a:spcPct val="100000"/>
              </a:lnSpc>
              <a:spcBef>
                <a:spcPts val="0"/>
              </a:spcBef>
              <a:spcAft>
                <a:spcPts val="0"/>
              </a:spcAft>
              <a:buClr>
                <a:srgbClr val="000000"/>
              </a:buClr>
              <a:buSzPts val="4100"/>
              <a:buFont typeface="Arial"/>
              <a:buNone/>
            </a:pPr>
            <a:r>
              <a:rPr lang="en-US" sz="4100" b="0" i="0" u="none" strike="noStrike" cap="none">
                <a:solidFill>
                  <a:srgbClr val="FFFFFF"/>
                </a:solidFill>
                <a:latin typeface="Arial"/>
                <a:ea typeface="Arial"/>
                <a:cs typeface="Arial"/>
                <a:sym typeface="Arial"/>
              </a:rPr>
              <a:t>Image Segmentation</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4100"/>
              <a:buFont typeface="Arial"/>
              <a:buNone/>
            </a:pPr>
            <a:r>
              <a:rPr lang="en-US" sz="4100" b="0" i="0" u="none" strike="noStrike" cap="none">
                <a:solidFill>
                  <a:srgbClr val="FFFFFF"/>
                </a:solidFill>
                <a:latin typeface="Arial"/>
                <a:ea typeface="Arial"/>
                <a:cs typeface="Arial"/>
                <a:sym typeface="Arial"/>
              </a:rPr>
              <a:t> using Threshold</a:t>
            </a:r>
            <a:endParaRPr sz="4100" b="0" i="0" u="none" strike="noStrike" cap="none">
              <a:solidFill>
                <a:srgbClr val="FFFFFF"/>
              </a:solidFill>
              <a:latin typeface="Arial"/>
              <a:ea typeface="Arial"/>
              <a:cs typeface="Arial"/>
              <a:sym typeface="Arial"/>
            </a:endParaRPr>
          </a:p>
        </p:txBody>
      </p:sp>
      <p:sp>
        <p:nvSpPr>
          <p:cNvPr id="480" name="Google Shape;480;p4"/>
          <p:cNvSpPr txBox="1"/>
          <p:nvPr/>
        </p:nvSpPr>
        <p:spPr>
          <a:xfrm>
            <a:off x="8654906" y="4649075"/>
            <a:ext cx="30008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4</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40"/>
          <p:cNvSpPr txBox="1"/>
          <p:nvPr/>
        </p:nvSpPr>
        <p:spPr>
          <a:xfrm>
            <a:off x="457201" y="285753"/>
            <a:ext cx="2501006" cy="6155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400"/>
              <a:buFont typeface="Arial"/>
              <a:buNone/>
            </a:pPr>
            <a:r>
              <a:rPr lang="en-US" sz="3400" b="1" i="0" u="none" strike="noStrike" cap="none">
                <a:solidFill>
                  <a:schemeClr val="dk1"/>
                </a:solidFill>
                <a:latin typeface="Times New Roman"/>
                <a:ea typeface="Times New Roman"/>
                <a:cs typeface="Times New Roman"/>
                <a:sym typeface="Times New Roman"/>
              </a:rPr>
              <a:t>1. Giới thiệu</a:t>
            </a:r>
            <a:endParaRPr sz="3400" b="1" i="0" u="none" strike="noStrike" cap="none">
              <a:solidFill>
                <a:schemeClr val="dk1"/>
              </a:solidFill>
              <a:latin typeface="Times New Roman"/>
              <a:ea typeface="Times New Roman"/>
              <a:cs typeface="Times New Roman"/>
              <a:sym typeface="Times New Roman"/>
            </a:endParaRPr>
          </a:p>
        </p:txBody>
      </p:sp>
      <p:sp>
        <p:nvSpPr>
          <p:cNvPr id="902" name="Google Shape;902;p40"/>
          <p:cNvSpPr txBox="1"/>
          <p:nvPr/>
        </p:nvSpPr>
        <p:spPr>
          <a:xfrm>
            <a:off x="457200" y="1123951"/>
            <a:ext cx="7886700" cy="326350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70C0"/>
              </a:buClr>
              <a:buSzPts val="2400"/>
              <a:buFont typeface="Arial"/>
              <a:buNone/>
            </a:pPr>
            <a:r>
              <a:rPr lang="en-US" sz="2400" b="0" i="0" u="none" strike="noStrike" cap="none">
                <a:solidFill>
                  <a:srgbClr val="0070C0"/>
                </a:solidFill>
                <a:latin typeface="Times New Roman"/>
                <a:ea typeface="Times New Roman"/>
                <a:cs typeface="Times New Roman"/>
                <a:sym typeface="Times New Roman"/>
              </a:rPr>
              <a:t>Mạng Unet gồm 2 phần:</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75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171417" marR="0" lvl="0" indent="-171417" algn="l" rtl="0">
              <a:lnSpc>
                <a:spcPct val="90000"/>
              </a:lnSpc>
              <a:spcBef>
                <a:spcPts val="75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Phần thu hẹp(contraction): Phần bên trái có nhiệm vụ trích xuất đặc trưng ảnh</a:t>
            </a:r>
            <a:endParaRPr sz="2000" b="0" i="0" u="none" strike="noStrike" cap="none">
              <a:solidFill>
                <a:schemeClr val="dk1"/>
              </a:solidFill>
              <a:latin typeface="Times New Roman"/>
              <a:ea typeface="Times New Roman"/>
              <a:cs typeface="Times New Roman"/>
              <a:sym typeface="Times New Roman"/>
            </a:endParaRPr>
          </a:p>
          <a:p>
            <a:pPr marL="171417" marR="0" lvl="0" indent="-171417" algn="l" rtl="0">
              <a:lnSpc>
                <a:spcPct val="90000"/>
              </a:lnSpc>
              <a:spcBef>
                <a:spcPts val="75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Phần mở rộng(expansion): Phần bên phải gồm các layer đối ứng với phần mở rộng. Quá trình Upsampling được áp dụng giúp kích thước layer tăng lên. Cuối cùng ta thu được một ảnh mask đánh dấu nhãn dự báo của từng pixel</a:t>
            </a:r>
            <a:endParaRPr sz="2000" b="0" i="0" u="none" strike="noStrike" cap="none">
              <a:solidFill>
                <a:schemeClr val="dk1"/>
              </a:solidFill>
              <a:latin typeface="Times New Roman"/>
              <a:ea typeface="Times New Roman"/>
              <a:cs typeface="Times New Roman"/>
              <a:sym typeface="Times New Roman"/>
            </a:endParaRPr>
          </a:p>
        </p:txBody>
      </p:sp>
      <p:sp>
        <p:nvSpPr>
          <p:cNvPr id="903" name="Google Shape;903;p40"/>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40</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41"/>
          <p:cNvSpPr txBox="1"/>
          <p:nvPr/>
        </p:nvSpPr>
        <p:spPr>
          <a:xfrm>
            <a:off x="457203" y="285753"/>
            <a:ext cx="4051237" cy="6155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400"/>
              <a:buFont typeface="Arial"/>
              <a:buNone/>
            </a:pPr>
            <a:r>
              <a:rPr lang="en-US" sz="3400" b="1" i="0" u="none" strike="noStrike" cap="none">
                <a:solidFill>
                  <a:schemeClr val="dk1"/>
                </a:solidFill>
                <a:latin typeface="Times New Roman"/>
                <a:ea typeface="Times New Roman"/>
                <a:cs typeface="Times New Roman"/>
                <a:sym typeface="Times New Roman"/>
              </a:rPr>
              <a:t>2. Thành phần mạng</a:t>
            </a:r>
            <a:endParaRPr sz="3400" b="1" i="0" u="none" strike="noStrike" cap="none">
              <a:solidFill>
                <a:schemeClr val="dk1"/>
              </a:solidFill>
              <a:latin typeface="Times New Roman"/>
              <a:ea typeface="Times New Roman"/>
              <a:cs typeface="Times New Roman"/>
              <a:sym typeface="Times New Roman"/>
            </a:endParaRPr>
          </a:p>
        </p:txBody>
      </p:sp>
      <p:pic>
        <p:nvPicPr>
          <p:cNvPr id="910" name="Google Shape;910;p41" descr="A picture containing shape&#10;&#10;Description automatically generated"/>
          <p:cNvPicPr preferRelativeResize="0"/>
          <p:nvPr/>
        </p:nvPicPr>
        <p:blipFill rotWithShape="1">
          <a:blip r:embed="rId3">
            <a:alphaModFix/>
          </a:blip>
          <a:srcRect/>
          <a:stretch/>
        </p:blipFill>
        <p:spPr>
          <a:xfrm>
            <a:off x="2311413" y="1657352"/>
            <a:ext cx="3757613" cy="2732307"/>
          </a:xfrm>
          <a:prstGeom prst="rect">
            <a:avLst/>
          </a:prstGeom>
          <a:noFill/>
          <a:ln>
            <a:noFill/>
          </a:ln>
        </p:spPr>
      </p:pic>
      <p:sp>
        <p:nvSpPr>
          <p:cNvPr id="911" name="Google Shape;911;p41"/>
          <p:cNvSpPr txBox="1"/>
          <p:nvPr/>
        </p:nvSpPr>
        <p:spPr>
          <a:xfrm>
            <a:off x="533400" y="971550"/>
            <a:ext cx="8305800" cy="438580"/>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70C0"/>
                </a:solidFill>
                <a:latin typeface="Times New Roman"/>
                <a:ea typeface="Times New Roman"/>
                <a:cs typeface="Times New Roman"/>
                <a:sym typeface="Times New Roman"/>
              </a:rPr>
              <a:t>2.1. Convolution: Có chức năng là trích xuất đặc trưng của ảnh.</a:t>
            </a:r>
            <a:endParaRPr sz="1400" b="0" i="0" u="none" strike="noStrike" cap="none">
              <a:solidFill>
                <a:srgbClr val="000000"/>
              </a:solidFill>
              <a:latin typeface="Arial"/>
              <a:ea typeface="Arial"/>
              <a:cs typeface="Arial"/>
              <a:sym typeface="Arial"/>
            </a:endParaRPr>
          </a:p>
        </p:txBody>
      </p:sp>
      <p:sp>
        <p:nvSpPr>
          <p:cNvPr id="912" name="Google Shape;912;p41"/>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41</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42"/>
          <p:cNvSpPr txBox="1"/>
          <p:nvPr/>
        </p:nvSpPr>
        <p:spPr>
          <a:xfrm>
            <a:off x="533400" y="971550"/>
            <a:ext cx="8305800" cy="438580"/>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70C0"/>
                </a:solidFill>
                <a:latin typeface="Times New Roman"/>
                <a:ea typeface="Times New Roman"/>
                <a:cs typeface="Times New Roman"/>
                <a:sym typeface="Times New Roman"/>
              </a:rPr>
              <a:t>2.2 Max pooling</a:t>
            </a:r>
            <a:endParaRPr sz="2400" b="0" i="0" u="none" strike="noStrike" cap="none">
              <a:solidFill>
                <a:srgbClr val="0070C0"/>
              </a:solidFill>
              <a:latin typeface="Times New Roman"/>
              <a:ea typeface="Times New Roman"/>
              <a:cs typeface="Times New Roman"/>
              <a:sym typeface="Times New Roman"/>
            </a:endParaRPr>
          </a:p>
        </p:txBody>
      </p:sp>
      <p:sp>
        <p:nvSpPr>
          <p:cNvPr id="919" name="Google Shape;919;p42"/>
          <p:cNvSpPr/>
          <p:nvPr/>
        </p:nvSpPr>
        <p:spPr>
          <a:xfrm>
            <a:off x="530772" y="1581151"/>
            <a:ext cx="3507828" cy="2273696"/>
          </a:xfrm>
          <a:prstGeom prst="rect">
            <a:avLst/>
          </a:prstGeom>
          <a:noFill/>
          <a:ln>
            <a:noFill/>
          </a:ln>
        </p:spPr>
        <p:txBody>
          <a:bodyPr spcFirstLastPara="1" wrap="square" lIns="91425" tIns="45700" rIns="91425" bIns="45700" anchor="t" anchorCtr="0">
            <a:spAutoFit/>
          </a:bodyPr>
          <a:lstStyle/>
          <a:p>
            <a:pPr marL="342875" marR="0" lvl="0" indent="-342875" algn="just"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Pooling: Giảm chiều rộng và chiều cao nhưng vẫn giữ chiều sâu, từ đó giảm thời gian tính toán, tránh overfiting</a:t>
            </a:r>
            <a:endParaRPr sz="2000" b="0" i="0" u="none" strike="noStrike" cap="none">
              <a:solidFill>
                <a:schemeClr val="dk1"/>
              </a:solidFill>
              <a:latin typeface="Times New Roman"/>
              <a:ea typeface="Times New Roman"/>
              <a:cs typeface="Times New Roman"/>
              <a:sym typeface="Times New Roman"/>
            </a:endParaRPr>
          </a:p>
          <a:p>
            <a:pPr marL="342875" marR="0" lvl="0" indent="-342875" algn="just"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Max pooling: Lấy giá trị lớn nhất trong pooling window</a:t>
            </a:r>
            <a:endParaRPr sz="1400" b="0" i="0" u="none" strike="noStrike" cap="none">
              <a:solidFill>
                <a:srgbClr val="000000"/>
              </a:solidFill>
              <a:latin typeface="Arial"/>
              <a:ea typeface="Arial"/>
              <a:cs typeface="Arial"/>
              <a:sym typeface="Arial"/>
            </a:endParaRPr>
          </a:p>
        </p:txBody>
      </p:sp>
      <p:pic>
        <p:nvPicPr>
          <p:cNvPr id="920" name="Google Shape;920;p42" descr="Table&#10;&#10;Description automatically generated"/>
          <p:cNvPicPr preferRelativeResize="0"/>
          <p:nvPr/>
        </p:nvPicPr>
        <p:blipFill rotWithShape="1">
          <a:blip r:embed="rId3">
            <a:alphaModFix/>
          </a:blip>
          <a:srcRect/>
          <a:stretch/>
        </p:blipFill>
        <p:spPr>
          <a:xfrm>
            <a:off x="4149293" y="1733553"/>
            <a:ext cx="4689909" cy="1711817"/>
          </a:xfrm>
          <a:prstGeom prst="rect">
            <a:avLst/>
          </a:prstGeom>
          <a:noFill/>
          <a:ln>
            <a:noFill/>
          </a:ln>
        </p:spPr>
      </p:pic>
      <p:sp>
        <p:nvSpPr>
          <p:cNvPr id="921" name="Google Shape;921;p42"/>
          <p:cNvSpPr txBox="1"/>
          <p:nvPr/>
        </p:nvSpPr>
        <p:spPr>
          <a:xfrm>
            <a:off x="457203" y="285753"/>
            <a:ext cx="4051237" cy="6155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400"/>
              <a:buFont typeface="Arial"/>
              <a:buNone/>
            </a:pPr>
            <a:r>
              <a:rPr lang="en-US" sz="3400" b="1" i="0" u="none" strike="noStrike" cap="none">
                <a:solidFill>
                  <a:schemeClr val="dk1"/>
                </a:solidFill>
                <a:latin typeface="Times New Roman"/>
                <a:ea typeface="Times New Roman"/>
                <a:cs typeface="Times New Roman"/>
                <a:sym typeface="Times New Roman"/>
              </a:rPr>
              <a:t>2. Thành phần mạng</a:t>
            </a:r>
            <a:endParaRPr sz="3400" b="1" i="0" u="none" strike="noStrike" cap="none">
              <a:solidFill>
                <a:schemeClr val="dk1"/>
              </a:solidFill>
              <a:latin typeface="Times New Roman"/>
              <a:ea typeface="Times New Roman"/>
              <a:cs typeface="Times New Roman"/>
              <a:sym typeface="Times New Roman"/>
            </a:endParaRPr>
          </a:p>
        </p:txBody>
      </p:sp>
      <p:sp>
        <p:nvSpPr>
          <p:cNvPr id="922" name="Google Shape;922;p42"/>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42</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43"/>
          <p:cNvSpPr txBox="1"/>
          <p:nvPr/>
        </p:nvSpPr>
        <p:spPr>
          <a:xfrm>
            <a:off x="533400" y="971550"/>
            <a:ext cx="8305800" cy="438580"/>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70C0"/>
                </a:solidFill>
                <a:latin typeface="Times New Roman"/>
                <a:ea typeface="Times New Roman"/>
                <a:cs typeface="Times New Roman"/>
                <a:sym typeface="Times New Roman"/>
              </a:rPr>
              <a:t>2.3. Up-conv</a:t>
            </a:r>
            <a:endParaRPr sz="2400" b="0" i="0" u="none" strike="noStrike" cap="none">
              <a:solidFill>
                <a:srgbClr val="0070C0"/>
              </a:solidFill>
              <a:latin typeface="Times New Roman"/>
              <a:ea typeface="Times New Roman"/>
              <a:cs typeface="Times New Roman"/>
              <a:sym typeface="Times New Roman"/>
            </a:endParaRPr>
          </a:p>
        </p:txBody>
      </p:sp>
      <p:sp>
        <p:nvSpPr>
          <p:cNvPr id="929" name="Google Shape;929;p43"/>
          <p:cNvSpPr txBox="1"/>
          <p:nvPr/>
        </p:nvSpPr>
        <p:spPr>
          <a:xfrm>
            <a:off x="508002" y="1504953"/>
            <a:ext cx="8178798" cy="1647743"/>
          </a:xfrm>
          <a:prstGeom prst="rect">
            <a:avLst/>
          </a:prstGeom>
          <a:noFill/>
          <a:ln>
            <a:noFill/>
          </a:ln>
        </p:spPr>
        <p:txBody>
          <a:bodyPr spcFirstLastPara="1" wrap="square" lIns="91425" tIns="45700" rIns="91425" bIns="45700" anchor="t" anchorCtr="0">
            <a:normAutofit/>
          </a:bodyPr>
          <a:lstStyle/>
          <a:p>
            <a:pPr marL="171417" marR="0" lvl="0" indent="-171417" algn="just" rtl="0">
              <a:lnSpc>
                <a:spcPct val="90000"/>
              </a:lnSpc>
              <a:spcBef>
                <a:spcPts val="0"/>
              </a:spcBef>
              <a:spcAft>
                <a:spcPts val="0"/>
              </a:spcAft>
              <a:buClr>
                <a:srgbClr val="333333"/>
              </a:buClr>
              <a:buSzPts val="2000"/>
              <a:buFont typeface="Arial"/>
              <a:buChar char="•"/>
            </a:pPr>
            <a:r>
              <a:rPr lang="en-US" sz="2000" b="0" i="0" u="none" strike="noStrike" cap="none">
                <a:solidFill>
                  <a:srgbClr val="333333"/>
                </a:solidFill>
                <a:latin typeface="Times New Roman"/>
                <a:ea typeface="Times New Roman"/>
                <a:cs typeface="Times New Roman"/>
                <a:sym typeface="Times New Roman"/>
              </a:rPr>
              <a:t>Một mạng giải chập sẽ có kiến trúc chung là shape của các layers tăng dần. Qua từng layer mạng sẽ giải mã các khối đặc trưng thành những thông tin không gian của từng điểm ảnh và tạo thành một bức ảnh mới ở output. Một số mạng giải chập thường gặp: </a:t>
            </a:r>
            <a:r>
              <a:rPr lang="en-US" sz="2000" b="0" i="0" u="none" strike="noStrike" cap="none">
                <a:solidFill>
                  <a:schemeClr val="dk1"/>
                </a:solidFill>
                <a:latin typeface="Times New Roman"/>
                <a:ea typeface="Times New Roman"/>
                <a:cs typeface="Times New Roman"/>
                <a:sym typeface="Times New Roman"/>
              </a:rPr>
              <a:t>Transposed Convolution, Dilation Convolution, Upsampling 2D.</a:t>
            </a:r>
            <a:endParaRPr sz="2000" b="0" i="0" u="none" strike="noStrike" cap="none">
              <a:solidFill>
                <a:schemeClr val="dk1"/>
              </a:solidFill>
              <a:latin typeface="Times New Roman"/>
              <a:ea typeface="Times New Roman"/>
              <a:cs typeface="Times New Roman"/>
              <a:sym typeface="Times New Roman"/>
            </a:endParaRPr>
          </a:p>
        </p:txBody>
      </p:sp>
      <p:pic>
        <p:nvPicPr>
          <p:cNvPr id="930" name="Google Shape;930;p43" descr="A screenshot of a computer&#10;&#10;Description automatically generated with medium confidence"/>
          <p:cNvPicPr preferRelativeResize="0"/>
          <p:nvPr/>
        </p:nvPicPr>
        <p:blipFill rotWithShape="1">
          <a:blip r:embed="rId3">
            <a:alphaModFix/>
          </a:blip>
          <a:srcRect/>
          <a:stretch/>
        </p:blipFill>
        <p:spPr>
          <a:xfrm>
            <a:off x="381000" y="2952750"/>
            <a:ext cx="8405554" cy="1691950"/>
          </a:xfrm>
          <a:prstGeom prst="rect">
            <a:avLst/>
          </a:prstGeom>
          <a:noFill/>
          <a:ln>
            <a:noFill/>
          </a:ln>
        </p:spPr>
      </p:pic>
      <p:sp>
        <p:nvSpPr>
          <p:cNvPr id="931" name="Google Shape;931;p43"/>
          <p:cNvSpPr txBox="1"/>
          <p:nvPr/>
        </p:nvSpPr>
        <p:spPr>
          <a:xfrm>
            <a:off x="457203" y="285753"/>
            <a:ext cx="4051237" cy="6155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400"/>
              <a:buFont typeface="Arial"/>
              <a:buNone/>
            </a:pPr>
            <a:r>
              <a:rPr lang="en-US" sz="3400" b="1" i="0" u="none" strike="noStrike" cap="none">
                <a:solidFill>
                  <a:schemeClr val="dk1"/>
                </a:solidFill>
                <a:latin typeface="Times New Roman"/>
                <a:ea typeface="Times New Roman"/>
                <a:cs typeface="Times New Roman"/>
                <a:sym typeface="Times New Roman"/>
              </a:rPr>
              <a:t>2. Thành phần mạng</a:t>
            </a:r>
            <a:endParaRPr sz="3400" b="1" i="0" u="none" strike="noStrike" cap="none">
              <a:solidFill>
                <a:schemeClr val="dk1"/>
              </a:solidFill>
              <a:latin typeface="Times New Roman"/>
              <a:ea typeface="Times New Roman"/>
              <a:cs typeface="Times New Roman"/>
              <a:sym typeface="Times New Roman"/>
            </a:endParaRPr>
          </a:p>
        </p:txBody>
      </p:sp>
      <p:sp>
        <p:nvSpPr>
          <p:cNvPr id="932" name="Google Shape;932;p43"/>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43</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44"/>
          <p:cNvSpPr txBox="1"/>
          <p:nvPr/>
        </p:nvSpPr>
        <p:spPr>
          <a:xfrm>
            <a:off x="457203" y="285753"/>
            <a:ext cx="2589342" cy="6155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400"/>
              <a:buFont typeface="Arial"/>
              <a:buNone/>
            </a:pPr>
            <a:r>
              <a:rPr lang="en-US" sz="3400" b="1" i="0" u="none" strike="noStrike" cap="none">
                <a:solidFill>
                  <a:schemeClr val="dk1"/>
                </a:solidFill>
                <a:latin typeface="Times New Roman"/>
                <a:ea typeface="Times New Roman"/>
                <a:cs typeface="Times New Roman"/>
                <a:sym typeface="Times New Roman"/>
              </a:rPr>
              <a:t>3. DATA</a:t>
            </a:r>
            <a:endParaRPr sz="3400" b="1" i="0" u="none" strike="noStrike" cap="none">
              <a:solidFill>
                <a:schemeClr val="dk1"/>
              </a:solidFill>
              <a:latin typeface="Times New Roman"/>
              <a:ea typeface="Times New Roman"/>
              <a:cs typeface="Times New Roman"/>
              <a:sym typeface="Times New Roman"/>
            </a:endParaRPr>
          </a:p>
        </p:txBody>
      </p:sp>
      <p:sp>
        <p:nvSpPr>
          <p:cNvPr id="939" name="Google Shape;939;p44"/>
          <p:cNvSpPr txBox="1"/>
          <p:nvPr/>
        </p:nvSpPr>
        <p:spPr>
          <a:xfrm>
            <a:off x="380273" y="1072301"/>
            <a:ext cx="8178798" cy="329548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100"/>
              <a:buFont typeface="Arial"/>
              <a:buNone/>
            </a:pPr>
            <a:r>
              <a:rPr lang="en-US" sz="2100" b="0" i="0" u="none" strike="noStrike" cap="none">
                <a:solidFill>
                  <a:schemeClr val="dk1"/>
                </a:solidFill>
                <a:latin typeface="Times New Roman"/>
                <a:ea typeface="Times New Roman"/>
                <a:cs typeface="Times New Roman"/>
                <a:sym typeface="Times New Roman"/>
              </a:rPr>
              <a:t>Train: 603 image – 603 mask</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750"/>
              </a:spcBef>
              <a:spcAft>
                <a:spcPts val="0"/>
              </a:spcAft>
              <a:buClr>
                <a:schemeClr val="dk1"/>
              </a:buClr>
              <a:buSzPts val="2100"/>
              <a:buFont typeface="Arial"/>
              <a:buNone/>
            </a:pPr>
            <a:r>
              <a:rPr lang="en-US" sz="2100" b="0" i="0" u="none" strike="noStrike" cap="none">
                <a:solidFill>
                  <a:schemeClr val="dk1"/>
                </a:solidFill>
                <a:latin typeface="Times New Roman"/>
                <a:ea typeface="Times New Roman"/>
                <a:cs typeface="Times New Roman"/>
                <a:sym typeface="Times New Roman"/>
              </a:rPr>
              <a:t>Val: 67 image – 67 mask</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Times New Roman"/>
              <a:ea typeface="Times New Roman"/>
              <a:cs typeface="Times New Roman"/>
              <a:sym typeface="Times New Roman"/>
            </a:endParaRPr>
          </a:p>
        </p:txBody>
      </p:sp>
      <p:pic>
        <p:nvPicPr>
          <p:cNvPr id="940" name="Google Shape;940;p44" descr="A picture containing text, fabric&#10;&#10;Description automatically generated"/>
          <p:cNvPicPr preferRelativeResize="0"/>
          <p:nvPr/>
        </p:nvPicPr>
        <p:blipFill rotWithShape="1">
          <a:blip r:embed="rId3">
            <a:alphaModFix/>
          </a:blip>
          <a:srcRect/>
          <a:stretch/>
        </p:blipFill>
        <p:spPr>
          <a:xfrm>
            <a:off x="760545" y="2038350"/>
            <a:ext cx="2286000" cy="1828800"/>
          </a:xfrm>
          <a:prstGeom prst="rect">
            <a:avLst/>
          </a:prstGeom>
          <a:noFill/>
          <a:ln>
            <a:noFill/>
          </a:ln>
        </p:spPr>
      </p:pic>
      <p:pic>
        <p:nvPicPr>
          <p:cNvPr id="941" name="Google Shape;941;p44" descr="Shape&#10;&#10;Description automatically generated with medium confidence"/>
          <p:cNvPicPr preferRelativeResize="0"/>
          <p:nvPr/>
        </p:nvPicPr>
        <p:blipFill rotWithShape="1">
          <a:blip r:embed="rId4">
            <a:alphaModFix/>
          </a:blip>
          <a:srcRect/>
          <a:stretch/>
        </p:blipFill>
        <p:spPr>
          <a:xfrm>
            <a:off x="3326672" y="2038350"/>
            <a:ext cx="2286000" cy="1828800"/>
          </a:xfrm>
          <a:prstGeom prst="rect">
            <a:avLst/>
          </a:prstGeom>
          <a:noFill/>
          <a:ln>
            <a:noFill/>
          </a:ln>
        </p:spPr>
      </p:pic>
      <p:pic>
        <p:nvPicPr>
          <p:cNvPr id="942" name="Google Shape;942;p44" descr="A picture containing silhouette&#10;&#10;Description automatically generated"/>
          <p:cNvPicPr preferRelativeResize="0"/>
          <p:nvPr/>
        </p:nvPicPr>
        <p:blipFill rotWithShape="1">
          <a:blip r:embed="rId5">
            <a:alphaModFix/>
          </a:blip>
          <a:srcRect/>
          <a:stretch/>
        </p:blipFill>
        <p:spPr>
          <a:xfrm>
            <a:off x="5790416" y="2038350"/>
            <a:ext cx="2286000" cy="1828800"/>
          </a:xfrm>
          <a:prstGeom prst="rect">
            <a:avLst/>
          </a:prstGeom>
          <a:noFill/>
          <a:ln>
            <a:noFill/>
          </a:ln>
        </p:spPr>
      </p:pic>
      <p:sp>
        <p:nvSpPr>
          <p:cNvPr id="943" name="Google Shape;943;p44"/>
          <p:cNvSpPr txBox="1"/>
          <p:nvPr/>
        </p:nvSpPr>
        <p:spPr>
          <a:xfrm>
            <a:off x="457203" y="4367785"/>
            <a:ext cx="810187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dirty="0">
                <a:solidFill>
                  <a:schemeClr val="dk1"/>
                </a:solidFill>
                <a:latin typeface="Times New Roman"/>
                <a:ea typeface="Times New Roman"/>
                <a:cs typeface="Times New Roman"/>
                <a:sym typeface="Times New Roman"/>
                <a:hlinkClick r:id="rId6">
                  <a:extLst>
                    <a:ext uri="{A12FA001-AC4F-418D-AE19-62706E023703}">
                      <ahyp:hlinkClr xmlns="" xmlns:ahyp="http://schemas.microsoft.com/office/drawing/2018/hyperlinkcolor" val="tx"/>
                    </a:ext>
                  </a:extLst>
                </a:hlinkClick>
              </a:rPr>
              <a:t>https://www.kaggle.com/c/data-science-bowl-2018/data</a:t>
            </a:r>
            <a:endParaRPr sz="1800" b="0" i="0" u="none" strike="noStrike" cap="none" dirty="0">
              <a:solidFill>
                <a:schemeClr val="dk1"/>
              </a:solidFill>
              <a:latin typeface="Arial"/>
              <a:ea typeface="Arial"/>
              <a:cs typeface="Arial"/>
              <a:sym typeface="Arial"/>
            </a:endParaRPr>
          </a:p>
        </p:txBody>
      </p:sp>
      <p:sp>
        <p:nvSpPr>
          <p:cNvPr id="944" name="Google Shape;944;p44"/>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44</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45"/>
          <p:cNvSpPr txBox="1"/>
          <p:nvPr/>
        </p:nvSpPr>
        <p:spPr>
          <a:xfrm>
            <a:off x="457200" y="285753"/>
            <a:ext cx="2015424" cy="6155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400"/>
              <a:buFont typeface="Arial"/>
              <a:buNone/>
            </a:pPr>
            <a:r>
              <a:rPr lang="en-US" sz="3400" b="1" i="0" u="none" strike="noStrike" cap="none">
                <a:solidFill>
                  <a:schemeClr val="dk1"/>
                </a:solidFill>
                <a:latin typeface="Times New Roman"/>
                <a:ea typeface="Times New Roman"/>
                <a:cs typeface="Times New Roman"/>
                <a:sym typeface="Times New Roman"/>
              </a:rPr>
              <a:t>4. TRAIN</a:t>
            </a:r>
            <a:endParaRPr sz="3400" b="1" i="0" u="none" strike="noStrike" cap="none">
              <a:solidFill>
                <a:schemeClr val="dk1"/>
              </a:solidFill>
              <a:latin typeface="Times New Roman"/>
              <a:ea typeface="Times New Roman"/>
              <a:cs typeface="Times New Roman"/>
              <a:sym typeface="Times New Roman"/>
            </a:endParaRPr>
          </a:p>
        </p:txBody>
      </p:sp>
      <p:pic>
        <p:nvPicPr>
          <p:cNvPr id="951" name="Google Shape;951;p45"/>
          <p:cNvPicPr preferRelativeResize="0"/>
          <p:nvPr/>
        </p:nvPicPr>
        <p:blipFill rotWithShape="1">
          <a:blip r:embed="rId3">
            <a:alphaModFix/>
          </a:blip>
          <a:srcRect/>
          <a:stretch/>
        </p:blipFill>
        <p:spPr>
          <a:xfrm>
            <a:off x="482602" y="1334405"/>
            <a:ext cx="2528888" cy="2371725"/>
          </a:xfrm>
          <a:prstGeom prst="rect">
            <a:avLst/>
          </a:prstGeom>
          <a:noFill/>
          <a:ln>
            <a:noFill/>
          </a:ln>
        </p:spPr>
      </p:pic>
      <p:pic>
        <p:nvPicPr>
          <p:cNvPr id="952" name="Google Shape;952;p45"/>
          <p:cNvPicPr preferRelativeResize="0"/>
          <p:nvPr/>
        </p:nvPicPr>
        <p:blipFill rotWithShape="1">
          <a:blip r:embed="rId4">
            <a:alphaModFix/>
          </a:blip>
          <a:srcRect/>
          <a:stretch/>
        </p:blipFill>
        <p:spPr>
          <a:xfrm>
            <a:off x="3218752" y="1334403"/>
            <a:ext cx="2586038" cy="2400300"/>
          </a:xfrm>
          <a:prstGeom prst="rect">
            <a:avLst/>
          </a:prstGeom>
          <a:noFill/>
          <a:ln>
            <a:noFill/>
          </a:ln>
        </p:spPr>
      </p:pic>
      <p:pic>
        <p:nvPicPr>
          <p:cNvPr id="953" name="Google Shape;953;p45"/>
          <p:cNvPicPr preferRelativeResize="0"/>
          <p:nvPr/>
        </p:nvPicPr>
        <p:blipFill rotWithShape="1">
          <a:blip r:embed="rId5">
            <a:alphaModFix/>
          </a:blip>
          <a:srcRect/>
          <a:stretch/>
        </p:blipFill>
        <p:spPr>
          <a:xfrm>
            <a:off x="6012059" y="1334408"/>
            <a:ext cx="2493169" cy="2421731"/>
          </a:xfrm>
          <a:prstGeom prst="rect">
            <a:avLst/>
          </a:prstGeom>
          <a:noFill/>
          <a:ln>
            <a:noFill/>
          </a:ln>
        </p:spPr>
      </p:pic>
      <p:sp>
        <p:nvSpPr>
          <p:cNvPr id="954" name="Google Shape;954;p45"/>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45</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45"/>
          <p:cNvSpPr txBox="1"/>
          <p:nvPr/>
        </p:nvSpPr>
        <p:spPr>
          <a:xfrm>
            <a:off x="457199" y="285753"/>
            <a:ext cx="2945219" cy="6155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400"/>
              <a:buFont typeface="Arial"/>
              <a:buNone/>
            </a:pPr>
            <a:r>
              <a:rPr lang="en-US" sz="3400" b="1" dirty="0">
                <a:solidFill>
                  <a:schemeClr val="dk1"/>
                </a:solidFill>
                <a:latin typeface="Times New Roman"/>
                <a:ea typeface="Times New Roman"/>
                <a:cs typeface="Times New Roman"/>
                <a:sym typeface="Times New Roman"/>
              </a:rPr>
              <a:t>5</a:t>
            </a:r>
            <a:r>
              <a:rPr lang="en-US" sz="3400" b="1" i="0" u="none" strike="noStrike" cap="none" dirty="0" smtClean="0">
                <a:solidFill>
                  <a:schemeClr val="dk1"/>
                </a:solidFill>
                <a:latin typeface="Times New Roman"/>
                <a:ea typeface="Times New Roman"/>
                <a:cs typeface="Times New Roman"/>
                <a:sym typeface="Times New Roman"/>
              </a:rPr>
              <a:t>. KẾT QUẢ</a:t>
            </a:r>
            <a:endParaRPr sz="3400" b="1" i="0" u="none" strike="noStrike" cap="none" dirty="0">
              <a:solidFill>
                <a:schemeClr val="dk1"/>
              </a:solidFill>
              <a:latin typeface="Times New Roman"/>
              <a:ea typeface="Times New Roman"/>
              <a:cs typeface="Times New Roman"/>
              <a:sym typeface="Times New Roman"/>
            </a:endParaRPr>
          </a:p>
        </p:txBody>
      </p:sp>
      <p:sp>
        <p:nvSpPr>
          <p:cNvPr id="954" name="Google Shape;954;p45"/>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Times New Roman"/>
                <a:ea typeface="Times New Roman"/>
                <a:cs typeface="Times New Roman"/>
                <a:sym typeface="Times New Roman"/>
              </a:rPr>
              <a:t>45</a:t>
            </a:r>
            <a:endParaRPr sz="1800" b="0" i="0" u="none" strike="noStrike" cap="none" dirty="0">
              <a:solidFill>
                <a:srgbClr val="000000"/>
              </a:solidFill>
              <a:latin typeface="Times New Roman"/>
              <a:ea typeface="Times New Roman"/>
              <a:cs typeface="Times New Roman"/>
              <a:sym typeface="Times New Roman"/>
            </a:endParaRPr>
          </a:p>
        </p:txBody>
      </p:sp>
      <p:graphicFrame>
        <p:nvGraphicFramePr>
          <p:cNvPr id="2" name="Table 2">
            <a:extLst>
              <a:ext uri="{FF2B5EF4-FFF2-40B4-BE49-F238E27FC236}">
                <a16:creationId xmlns="" xmlns:a16="http://schemas.microsoft.com/office/drawing/2014/main" id="{1786EF88-72F1-4D66-B206-C774D630B7BF}"/>
              </a:ext>
            </a:extLst>
          </p:cNvPr>
          <p:cNvGraphicFramePr>
            <a:graphicFrameLocks noGrp="1"/>
          </p:cNvGraphicFramePr>
          <p:nvPr>
            <p:extLst>
              <p:ext uri="{D42A27DB-BD31-4B8C-83A1-F6EECF244321}">
                <p14:modId xmlns:p14="http://schemas.microsoft.com/office/powerpoint/2010/main" val="1682875715"/>
              </p:ext>
            </p:extLst>
          </p:nvPr>
        </p:nvGraphicFramePr>
        <p:xfrm>
          <a:off x="1409700" y="1690370"/>
          <a:ext cx="6182043" cy="1483360"/>
        </p:xfrm>
        <a:graphic>
          <a:graphicData uri="http://schemas.openxmlformats.org/drawingml/2006/table">
            <a:tbl>
              <a:tblPr firstRow="1" bandRow="1">
                <a:tableStyleId>{5C22544A-7EE6-4342-B048-85BDC9FD1C3A}</a:tableStyleId>
              </a:tblPr>
              <a:tblGrid>
                <a:gridCol w="1610043">
                  <a:extLst>
                    <a:ext uri="{9D8B030D-6E8A-4147-A177-3AD203B41FA5}">
                      <a16:colId xmlns="" xmlns:a16="http://schemas.microsoft.com/office/drawing/2014/main" val="2989265315"/>
                    </a:ext>
                  </a:extLst>
                </a:gridCol>
                <a:gridCol w="1524000">
                  <a:extLst>
                    <a:ext uri="{9D8B030D-6E8A-4147-A177-3AD203B41FA5}">
                      <a16:colId xmlns="" xmlns:a16="http://schemas.microsoft.com/office/drawing/2014/main" val="1116456540"/>
                    </a:ext>
                  </a:extLst>
                </a:gridCol>
                <a:gridCol w="1524000">
                  <a:extLst>
                    <a:ext uri="{9D8B030D-6E8A-4147-A177-3AD203B41FA5}">
                      <a16:colId xmlns="" xmlns:a16="http://schemas.microsoft.com/office/drawing/2014/main" val="676685130"/>
                    </a:ext>
                  </a:extLst>
                </a:gridCol>
                <a:gridCol w="1524000">
                  <a:extLst>
                    <a:ext uri="{9D8B030D-6E8A-4147-A177-3AD203B41FA5}">
                      <a16:colId xmlns="" xmlns:a16="http://schemas.microsoft.com/office/drawing/2014/main" val="2240002423"/>
                    </a:ext>
                  </a:extLst>
                </a:gridCol>
              </a:tblGrid>
              <a:tr h="370840">
                <a:tc>
                  <a:txBody>
                    <a:bodyPr/>
                    <a:lstStyle/>
                    <a:p>
                      <a:r>
                        <a:rPr lang="en-US" dirty="0"/>
                        <a:t>Input</a:t>
                      </a:r>
                    </a:p>
                  </a:txBody>
                  <a:tcPr/>
                </a:tc>
                <a:tc>
                  <a:txBody>
                    <a:bodyPr/>
                    <a:lstStyle/>
                    <a:p>
                      <a:r>
                        <a:rPr lang="en-US" dirty="0"/>
                        <a:t>Batch size</a:t>
                      </a:r>
                    </a:p>
                  </a:txBody>
                  <a:tcPr/>
                </a:tc>
                <a:tc>
                  <a:txBody>
                    <a:bodyPr/>
                    <a:lstStyle/>
                    <a:p>
                      <a:r>
                        <a:rPr lang="en-US" dirty="0"/>
                        <a:t>epochs</a:t>
                      </a:r>
                    </a:p>
                  </a:txBody>
                  <a:tcPr/>
                </a:tc>
                <a:tc>
                  <a:txBody>
                    <a:bodyPr/>
                    <a:lstStyle/>
                    <a:p>
                      <a:r>
                        <a:rPr lang="en-US" dirty="0" err="1"/>
                        <a:t>IoU</a:t>
                      </a:r>
                      <a:endParaRPr lang="en-US" dirty="0"/>
                    </a:p>
                  </a:txBody>
                  <a:tcPr/>
                </a:tc>
                <a:extLst>
                  <a:ext uri="{0D108BD9-81ED-4DB2-BD59-A6C34878D82A}">
                    <a16:rowId xmlns="" xmlns:a16="http://schemas.microsoft.com/office/drawing/2014/main" val="170012847"/>
                  </a:ext>
                </a:extLst>
              </a:tr>
              <a:tr h="370840">
                <a:tc>
                  <a:txBody>
                    <a:bodyPr/>
                    <a:lstStyle/>
                    <a:p>
                      <a:r>
                        <a:rPr lang="en-US" dirty="0"/>
                        <a:t>(None,128,128,3)</a:t>
                      </a:r>
                    </a:p>
                  </a:txBody>
                  <a:tcPr/>
                </a:tc>
                <a:tc>
                  <a:txBody>
                    <a:bodyPr/>
                    <a:lstStyle/>
                    <a:p>
                      <a:r>
                        <a:rPr lang="en-US" dirty="0"/>
                        <a:t>16</a:t>
                      </a:r>
                    </a:p>
                  </a:txBody>
                  <a:tcPr/>
                </a:tc>
                <a:tc>
                  <a:txBody>
                    <a:bodyPr/>
                    <a:lstStyle/>
                    <a:p>
                      <a:r>
                        <a:rPr lang="en-US" dirty="0"/>
                        <a:t>25</a:t>
                      </a:r>
                    </a:p>
                  </a:txBody>
                  <a:tcPr/>
                </a:tc>
                <a:tc>
                  <a:txBody>
                    <a:bodyPr/>
                    <a:lstStyle/>
                    <a:p>
                      <a:r>
                        <a:rPr lang="en-US" dirty="0"/>
                        <a:t>0.839</a:t>
                      </a:r>
                    </a:p>
                  </a:txBody>
                  <a:tcPr/>
                </a:tc>
                <a:extLst>
                  <a:ext uri="{0D108BD9-81ED-4DB2-BD59-A6C34878D82A}">
                    <a16:rowId xmlns="" xmlns:a16="http://schemas.microsoft.com/office/drawing/2014/main" val="3302113262"/>
                  </a:ext>
                </a:extLst>
              </a:tr>
              <a:tr h="370840">
                <a:tc>
                  <a:txBody>
                    <a:bodyPr/>
                    <a:lstStyle/>
                    <a:p>
                      <a:r>
                        <a:rPr lang="en-US" dirty="0"/>
                        <a:t>(None,128,128,3)</a:t>
                      </a:r>
                    </a:p>
                  </a:txBody>
                  <a:tcPr/>
                </a:tc>
                <a:tc>
                  <a:txBody>
                    <a:bodyPr/>
                    <a:lstStyle/>
                    <a:p>
                      <a:r>
                        <a:rPr lang="en-US" dirty="0"/>
                        <a:t>16</a:t>
                      </a:r>
                    </a:p>
                  </a:txBody>
                  <a:tcPr/>
                </a:tc>
                <a:tc>
                  <a:txBody>
                    <a:bodyPr/>
                    <a:lstStyle/>
                    <a:p>
                      <a:r>
                        <a:rPr lang="en-US" dirty="0"/>
                        <a:t>50</a:t>
                      </a:r>
                    </a:p>
                  </a:txBody>
                  <a:tcPr/>
                </a:tc>
                <a:tc>
                  <a:txBody>
                    <a:bodyPr/>
                    <a:lstStyle/>
                    <a:p>
                      <a:r>
                        <a:rPr lang="en-US" dirty="0"/>
                        <a:t>0.835</a:t>
                      </a:r>
                    </a:p>
                  </a:txBody>
                  <a:tcPr/>
                </a:tc>
                <a:extLst>
                  <a:ext uri="{0D108BD9-81ED-4DB2-BD59-A6C34878D82A}">
                    <a16:rowId xmlns="" xmlns:a16="http://schemas.microsoft.com/office/drawing/2014/main" val="3070665407"/>
                  </a:ext>
                </a:extLst>
              </a:tr>
              <a:tr h="370840">
                <a:tc>
                  <a:txBody>
                    <a:bodyPr/>
                    <a:lstStyle/>
                    <a:p>
                      <a:r>
                        <a:rPr lang="en-US" dirty="0"/>
                        <a:t>(None,128,128,3)</a:t>
                      </a:r>
                    </a:p>
                  </a:txBody>
                  <a:tcPr/>
                </a:tc>
                <a:tc>
                  <a:txBody>
                    <a:bodyPr/>
                    <a:lstStyle/>
                    <a:p>
                      <a:r>
                        <a:rPr lang="en-US" dirty="0"/>
                        <a:t>16</a:t>
                      </a:r>
                    </a:p>
                  </a:txBody>
                  <a:tcPr/>
                </a:tc>
                <a:tc>
                  <a:txBody>
                    <a:bodyPr/>
                    <a:lstStyle/>
                    <a:p>
                      <a:r>
                        <a:rPr lang="en-US" dirty="0"/>
                        <a:t>75</a:t>
                      </a:r>
                    </a:p>
                  </a:txBody>
                  <a:tcPr/>
                </a:tc>
                <a:tc>
                  <a:txBody>
                    <a:bodyPr/>
                    <a:lstStyle/>
                    <a:p>
                      <a:r>
                        <a:rPr lang="en-US" dirty="0"/>
                        <a:t>0.860</a:t>
                      </a:r>
                    </a:p>
                  </a:txBody>
                  <a:tcPr/>
                </a:tc>
                <a:extLst>
                  <a:ext uri="{0D108BD9-81ED-4DB2-BD59-A6C34878D82A}">
                    <a16:rowId xmlns="" xmlns:a16="http://schemas.microsoft.com/office/drawing/2014/main" val="3858791624"/>
                  </a:ext>
                </a:extLst>
              </a:tr>
            </a:tbl>
          </a:graphicData>
        </a:graphic>
      </p:graphicFrame>
      <p:sp>
        <p:nvSpPr>
          <p:cNvPr id="4" name="TextBox 3">
            <a:extLst>
              <a:ext uri="{FF2B5EF4-FFF2-40B4-BE49-F238E27FC236}">
                <a16:creationId xmlns="" xmlns:a16="http://schemas.microsoft.com/office/drawing/2014/main" id="{807FC2C5-88F0-4054-A39D-9D636E11ED31}"/>
              </a:ext>
            </a:extLst>
          </p:cNvPr>
          <p:cNvSpPr txBox="1"/>
          <p:nvPr/>
        </p:nvSpPr>
        <p:spPr>
          <a:xfrm>
            <a:off x="2095500" y="3444240"/>
            <a:ext cx="4145280" cy="307777"/>
          </a:xfrm>
          <a:prstGeom prst="rect">
            <a:avLst/>
          </a:prstGeom>
          <a:noFill/>
        </p:spPr>
        <p:txBody>
          <a:bodyPr wrap="square" rtlCol="0">
            <a:spAutoFit/>
          </a:bodyPr>
          <a:lstStyle/>
          <a:p>
            <a:pPr algn="ctr"/>
            <a:r>
              <a:rPr lang="en-US" dirty="0" err="1" smtClean="0"/>
              <a:t>Bảng</a:t>
            </a:r>
            <a:r>
              <a:rPr lang="en-US" dirty="0" smtClean="0"/>
              <a:t> </a:t>
            </a:r>
            <a:r>
              <a:rPr lang="en-US" dirty="0" err="1" smtClean="0"/>
              <a:t>số</a:t>
            </a:r>
            <a:r>
              <a:rPr lang="en-US" dirty="0" smtClean="0"/>
              <a:t> </a:t>
            </a:r>
            <a:r>
              <a:rPr lang="en-US" dirty="0" err="1" smtClean="0"/>
              <a:t>liệu</a:t>
            </a:r>
            <a:r>
              <a:rPr lang="en-US" dirty="0" smtClean="0"/>
              <a:t> </a:t>
            </a:r>
            <a:r>
              <a:rPr lang="en-US" dirty="0" err="1" smtClean="0"/>
              <a:t>của</a:t>
            </a:r>
            <a:r>
              <a:rPr lang="en-US" dirty="0" smtClean="0"/>
              <a:t> </a:t>
            </a:r>
            <a:r>
              <a:rPr lang="en-US" dirty="0" err="1" smtClean="0"/>
              <a:t>tập</a:t>
            </a:r>
            <a:r>
              <a:rPr lang="en-US" dirty="0" smtClean="0"/>
              <a:t> data </a:t>
            </a:r>
            <a:r>
              <a:rPr lang="en-US" dirty="0" err="1" smtClean="0"/>
              <a:t>tế</a:t>
            </a:r>
            <a:r>
              <a:rPr lang="en-US" dirty="0" smtClean="0"/>
              <a:t> </a:t>
            </a:r>
            <a:r>
              <a:rPr lang="en-US" dirty="0" err="1" smtClean="0"/>
              <a:t>bào</a:t>
            </a:r>
            <a:r>
              <a:rPr lang="en-US" dirty="0" smtClean="0"/>
              <a:t> </a:t>
            </a:r>
            <a:endParaRPr lang="en-US" dirty="0"/>
          </a:p>
        </p:txBody>
      </p:sp>
    </p:spTree>
    <p:extLst>
      <p:ext uri="{BB962C8B-B14F-4D97-AF65-F5344CB8AC3E}">
        <p14:creationId xmlns:p14="http://schemas.microsoft.com/office/powerpoint/2010/main" val="3835388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46"/>
          <p:cNvSpPr txBox="1"/>
          <p:nvPr/>
        </p:nvSpPr>
        <p:spPr>
          <a:xfrm>
            <a:off x="457200" y="285753"/>
            <a:ext cx="2015424" cy="6155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400"/>
              <a:buFont typeface="Arial"/>
              <a:buNone/>
            </a:pPr>
            <a:r>
              <a:rPr lang="en-US" sz="3400" b="1" dirty="0">
                <a:latin typeface="Times New Roman"/>
                <a:ea typeface="Times New Roman"/>
                <a:cs typeface="Times New Roman"/>
                <a:sym typeface="Times New Roman"/>
              </a:rPr>
              <a:t>6</a:t>
            </a:r>
            <a:r>
              <a:rPr lang="en-US" sz="3400" b="1" i="0" u="none" strike="noStrike" cap="none" dirty="0" smtClean="0">
                <a:solidFill>
                  <a:srgbClr val="000000"/>
                </a:solidFill>
                <a:latin typeface="Times New Roman"/>
                <a:ea typeface="Times New Roman"/>
                <a:cs typeface="Times New Roman"/>
                <a:sym typeface="Times New Roman"/>
              </a:rPr>
              <a:t>. </a:t>
            </a:r>
            <a:r>
              <a:rPr lang="en-US" sz="3400" b="1" i="0" u="none" strike="noStrike" cap="none" dirty="0">
                <a:solidFill>
                  <a:srgbClr val="000000"/>
                </a:solidFill>
                <a:latin typeface="Times New Roman"/>
                <a:ea typeface="Times New Roman"/>
                <a:cs typeface="Times New Roman"/>
                <a:sym typeface="Times New Roman"/>
              </a:rPr>
              <a:t>TRAIN</a:t>
            </a:r>
            <a:endParaRPr sz="3400" b="1" i="0" u="none" strike="noStrike" cap="none" dirty="0">
              <a:solidFill>
                <a:srgbClr val="000000"/>
              </a:solidFill>
              <a:latin typeface="Times New Roman"/>
              <a:ea typeface="Times New Roman"/>
              <a:cs typeface="Times New Roman"/>
              <a:sym typeface="Times New Roman"/>
            </a:endParaRPr>
          </a:p>
        </p:txBody>
      </p:sp>
      <p:sp>
        <p:nvSpPr>
          <p:cNvPr id="961" name="Google Shape;961;p46"/>
          <p:cNvSpPr txBox="1"/>
          <p:nvPr/>
        </p:nvSpPr>
        <p:spPr>
          <a:xfrm>
            <a:off x="380273" y="1072301"/>
            <a:ext cx="8178798" cy="329548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100"/>
              <a:buFont typeface="Arial"/>
              <a:buNone/>
            </a:pPr>
            <a:r>
              <a:rPr lang="en-US" sz="2100" b="0" i="0" u="sng" strike="noStrike" cap="none" dirty="0">
                <a:solidFill>
                  <a:schemeClr val="dk1"/>
                </a:solidFill>
                <a:latin typeface="Times New Roman"/>
                <a:ea typeface="Times New Roman"/>
                <a:cs typeface="Times New Roman"/>
                <a:sym typeface="Times New Roman"/>
                <a:hlinkClick r:id="rId3"/>
              </a:rPr>
              <a:t>https://storage.googleapis.com/openimages/web/visualizer/index.html?set=train&amp;type=segmentation&amp;r=false&amp;c=%2Fm%2F0bt9lr</a:t>
            </a:r>
            <a:endParaRPr sz="2100" b="0" i="0" u="none" strike="noStrike" cap="none" dirty="0">
              <a:solidFill>
                <a:schemeClr val="dk1"/>
              </a:solidFill>
              <a:latin typeface="Times New Roman"/>
              <a:ea typeface="Times New Roman"/>
              <a:cs typeface="Times New Roman"/>
              <a:sym typeface="Times New Roman"/>
            </a:endParaRPr>
          </a:p>
          <a:p>
            <a:pPr marL="171417" marR="0" lvl="0" indent="-171417" algn="l" rtl="0">
              <a:lnSpc>
                <a:spcPct val="90000"/>
              </a:lnSpc>
              <a:spcBef>
                <a:spcPts val="750"/>
              </a:spcBef>
              <a:spcAft>
                <a:spcPts val="0"/>
              </a:spcAft>
              <a:buClr>
                <a:schemeClr val="dk1"/>
              </a:buClr>
              <a:buSzPts val="2100"/>
              <a:buFont typeface="Arial"/>
              <a:buChar char="-"/>
            </a:pPr>
            <a:r>
              <a:rPr lang="en-US" sz="2100" b="0" i="0" u="none" strike="noStrike" cap="none" dirty="0">
                <a:solidFill>
                  <a:schemeClr val="dk1"/>
                </a:solidFill>
                <a:latin typeface="Times New Roman"/>
                <a:ea typeface="Times New Roman"/>
                <a:cs typeface="Times New Roman"/>
                <a:sym typeface="Times New Roman"/>
              </a:rPr>
              <a:t>4000 image</a:t>
            </a:r>
            <a:endParaRPr sz="1400" b="0" i="0" u="none" strike="noStrike" cap="none" dirty="0">
              <a:solidFill>
                <a:srgbClr val="000000"/>
              </a:solidFill>
              <a:latin typeface="Arial"/>
              <a:ea typeface="Arial"/>
              <a:cs typeface="Arial"/>
              <a:sym typeface="Arial"/>
            </a:endParaRPr>
          </a:p>
          <a:p>
            <a:pPr marL="171417" marR="0" lvl="0" indent="-171417" algn="l" rtl="0">
              <a:lnSpc>
                <a:spcPct val="90000"/>
              </a:lnSpc>
              <a:spcBef>
                <a:spcPts val="750"/>
              </a:spcBef>
              <a:spcAft>
                <a:spcPts val="0"/>
              </a:spcAft>
              <a:buClr>
                <a:schemeClr val="dk1"/>
              </a:buClr>
              <a:buSzPts val="2100"/>
              <a:buFont typeface="Arial"/>
              <a:buChar char="-"/>
            </a:pPr>
            <a:r>
              <a:rPr lang="en-US" sz="2100" b="0" i="0" u="none" strike="noStrike" cap="none" dirty="0">
                <a:solidFill>
                  <a:schemeClr val="dk1"/>
                </a:solidFill>
                <a:latin typeface="Times New Roman"/>
                <a:ea typeface="Times New Roman"/>
                <a:cs typeface="Times New Roman"/>
                <a:sym typeface="Times New Roman"/>
              </a:rPr>
              <a:t>Train: 3200</a:t>
            </a:r>
            <a:endParaRPr sz="1400" b="0" i="0" u="none" strike="noStrike" cap="none" dirty="0">
              <a:solidFill>
                <a:srgbClr val="000000"/>
              </a:solidFill>
              <a:latin typeface="Arial"/>
              <a:ea typeface="Arial"/>
              <a:cs typeface="Arial"/>
              <a:sym typeface="Arial"/>
            </a:endParaRPr>
          </a:p>
          <a:p>
            <a:pPr marL="171417" marR="0" lvl="0" indent="-171417" algn="l" rtl="0">
              <a:lnSpc>
                <a:spcPct val="90000"/>
              </a:lnSpc>
              <a:spcBef>
                <a:spcPts val="750"/>
              </a:spcBef>
              <a:spcAft>
                <a:spcPts val="0"/>
              </a:spcAft>
              <a:buClr>
                <a:schemeClr val="dk1"/>
              </a:buClr>
              <a:buSzPts val="2100"/>
              <a:buFont typeface="Arial"/>
              <a:buChar char="-"/>
            </a:pPr>
            <a:r>
              <a:rPr lang="en-US" sz="2100" b="0" i="0" u="none" strike="noStrike" cap="none" dirty="0">
                <a:solidFill>
                  <a:schemeClr val="dk1"/>
                </a:solidFill>
                <a:latin typeface="Times New Roman"/>
                <a:ea typeface="Times New Roman"/>
                <a:cs typeface="Times New Roman"/>
                <a:sym typeface="Times New Roman"/>
              </a:rPr>
              <a:t>Test: 800</a:t>
            </a:r>
            <a:endParaRPr sz="2100" b="0" i="0" u="none" strike="noStrike" cap="none" dirty="0">
              <a:solidFill>
                <a:schemeClr val="dk1"/>
              </a:solidFill>
              <a:latin typeface="Times New Roman"/>
              <a:ea typeface="Times New Roman"/>
              <a:cs typeface="Times New Roman"/>
              <a:sym typeface="Times New Roman"/>
            </a:endParaRPr>
          </a:p>
        </p:txBody>
      </p:sp>
      <p:pic>
        <p:nvPicPr>
          <p:cNvPr id="962" name="Google Shape;962;p46" descr="A dog sitting on the ground&#10;&#10;Description automatically generated with medium confidence"/>
          <p:cNvPicPr preferRelativeResize="0"/>
          <p:nvPr/>
        </p:nvPicPr>
        <p:blipFill rotWithShape="1">
          <a:blip r:embed="rId4">
            <a:alphaModFix/>
          </a:blip>
          <a:srcRect/>
          <a:stretch/>
        </p:blipFill>
        <p:spPr>
          <a:xfrm>
            <a:off x="2856161" y="1809754"/>
            <a:ext cx="1868850" cy="2801087"/>
          </a:xfrm>
          <a:prstGeom prst="rect">
            <a:avLst/>
          </a:prstGeom>
          <a:noFill/>
          <a:ln>
            <a:noFill/>
          </a:ln>
        </p:spPr>
      </p:pic>
      <p:pic>
        <p:nvPicPr>
          <p:cNvPr id="963" name="Google Shape;963;p46" descr="Icon&#10;&#10;Description automatically generated"/>
          <p:cNvPicPr preferRelativeResize="0"/>
          <p:nvPr/>
        </p:nvPicPr>
        <p:blipFill rotWithShape="1">
          <a:blip r:embed="rId5">
            <a:alphaModFix/>
          </a:blip>
          <a:srcRect/>
          <a:stretch/>
        </p:blipFill>
        <p:spPr>
          <a:xfrm>
            <a:off x="5234065" y="1809753"/>
            <a:ext cx="1887565" cy="2829137"/>
          </a:xfrm>
          <a:prstGeom prst="rect">
            <a:avLst/>
          </a:prstGeom>
          <a:noFill/>
          <a:ln>
            <a:noFill/>
          </a:ln>
        </p:spPr>
      </p:pic>
      <p:sp>
        <p:nvSpPr>
          <p:cNvPr id="964" name="Google Shape;964;p46"/>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46</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pic>
        <p:nvPicPr>
          <p:cNvPr id="970" name="Google Shape;970;p47"/>
          <p:cNvPicPr preferRelativeResize="0"/>
          <p:nvPr/>
        </p:nvPicPr>
        <p:blipFill rotWithShape="1">
          <a:blip r:embed="rId3">
            <a:alphaModFix/>
          </a:blip>
          <a:srcRect/>
          <a:stretch/>
        </p:blipFill>
        <p:spPr>
          <a:xfrm>
            <a:off x="931914" y="1451481"/>
            <a:ext cx="1521412" cy="1459494"/>
          </a:xfrm>
          <a:prstGeom prst="rect">
            <a:avLst/>
          </a:prstGeom>
          <a:noFill/>
          <a:ln>
            <a:noFill/>
          </a:ln>
        </p:spPr>
      </p:pic>
      <p:pic>
        <p:nvPicPr>
          <p:cNvPr id="971" name="Google Shape;971;p47"/>
          <p:cNvPicPr preferRelativeResize="0"/>
          <p:nvPr/>
        </p:nvPicPr>
        <p:blipFill rotWithShape="1">
          <a:blip r:embed="rId4">
            <a:alphaModFix/>
          </a:blip>
          <a:srcRect/>
          <a:stretch/>
        </p:blipFill>
        <p:spPr>
          <a:xfrm>
            <a:off x="2701762" y="1451486"/>
            <a:ext cx="1557386" cy="1459493"/>
          </a:xfrm>
          <a:prstGeom prst="rect">
            <a:avLst/>
          </a:prstGeom>
          <a:noFill/>
          <a:ln>
            <a:noFill/>
          </a:ln>
        </p:spPr>
      </p:pic>
      <p:pic>
        <p:nvPicPr>
          <p:cNvPr id="972" name="Google Shape;972;p47"/>
          <p:cNvPicPr preferRelativeResize="0"/>
          <p:nvPr/>
        </p:nvPicPr>
        <p:blipFill rotWithShape="1">
          <a:blip r:embed="rId5">
            <a:alphaModFix/>
          </a:blip>
          <a:srcRect/>
          <a:stretch/>
        </p:blipFill>
        <p:spPr>
          <a:xfrm>
            <a:off x="4964313" y="1451482"/>
            <a:ext cx="1530593" cy="1549490"/>
          </a:xfrm>
          <a:prstGeom prst="rect">
            <a:avLst/>
          </a:prstGeom>
          <a:noFill/>
          <a:ln>
            <a:noFill/>
          </a:ln>
        </p:spPr>
      </p:pic>
      <p:pic>
        <p:nvPicPr>
          <p:cNvPr id="973" name="Google Shape;973;p47"/>
          <p:cNvPicPr preferRelativeResize="0"/>
          <p:nvPr/>
        </p:nvPicPr>
        <p:blipFill rotWithShape="1">
          <a:blip r:embed="rId6">
            <a:alphaModFix/>
          </a:blip>
          <a:srcRect/>
          <a:stretch/>
        </p:blipFill>
        <p:spPr>
          <a:xfrm>
            <a:off x="6854536" y="1451482"/>
            <a:ext cx="1443290" cy="1549490"/>
          </a:xfrm>
          <a:prstGeom prst="rect">
            <a:avLst/>
          </a:prstGeom>
          <a:noFill/>
          <a:ln>
            <a:noFill/>
          </a:ln>
        </p:spPr>
      </p:pic>
      <p:pic>
        <p:nvPicPr>
          <p:cNvPr id="974" name="Google Shape;974;p47"/>
          <p:cNvPicPr preferRelativeResize="0"/>
          <p:nvPr/>
        </p:nvPicPr>
        <p:blipFill rotWithShape="1">
          <a:blip r:embed="rId7">
            <a:alphaModFix/>
          </a:blip>
          <a:srcRect/>
          <a:stretch/>
        </p:blipFill>
        <p:spPr>
          <a:xfrm>
            <a:off x="2293768" y="3353189"/>
            <a:ext cx="1542287" cy="1505346"/>
          </a:xfrm>
          <a:prstGeom prst="rect">
            <a:avLst/>
          </a:prstGeom>
          <a:noFill/>
          <a:ln>
            <a:noFill/>
          </a:ln>
        </p:spPr>
      </p:pic>
      <p:pic>
        <p:nvPicPr>
          <p:cNvPr id="975" name="Google Shape;975;p47"/>
          <p:cNvPicPr preferRelativeResize="0"/>
          <p:nvPr/>
        </p:nvPicPr>
        <p:blipFill rotWithShape="1">
          <a:blip r:embed="rId8">
            <a:alphaModFix/>
          </a:blip>
          <a:srcRect/>
          <a:stretch/>
        </p:blipFill>
        <p:spPr>
          <a:xfrm>
            <a:off x="4259147" y="3353189"/>
            <a:ext cx="1780836" cy="1549011"/>
          </a:xfrm>
          <a:prstGeom prst="rect">
            <a:avLst/>
          </a:prstGeom>
          <a:noFill/>
          <a:ln>
            <a:noFill/>
          </a:ln>
        </p:spPr>
      </p:pic>
      <p:sp>
        <p:nvSpPr>
          <p:cNvPr id="976" name="Google Shape;976;p47"/>
          <p:cNvSpPr txBox="1"/>
          <p:nvPr/>
        </p:nvSpPr>
        <p:spPr>
          <a:xfrm>
            <a:off x="457200" y="285753"/>
            <a:ext cx="3200400" cy="6155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400"/>
              <a:buFont typeface="Arial"/>
              <a:buNone/>
            </a:pPr>
            <a:r>
              <a:rPr lang="en-US" sz="3400" b="1" dirty="0">
                <a:latin typeface="Times New Roman"/>
                <a:ea typeface="Times New Roman"/>
                <a:cs typeface="Times New Roman"/>
                <a:sym typeface="Times New Roman"/>
              </a:rPr>
              <a:t>7</a:t>
            </a:r>
            <a:r>
              <a:rPr lang="en-US" sz="3400" b="1" i="0" u="none" strike="noStrike" cap="none" dirty="0" smtClean="0">
                <a:solidFill>
                  <a:srgbClr val="000000"/>
                </a:solidFill>
                <a:latin typeface="Times New Roman"/>
                <a:ea typeface="Times New Roman"/>
                <a:cs typeface="Times New Roman"/>
                <a:sym typeface="Times New Roman"/>
              </a:rPr>
              <a:t>. KẾT QUẢ</a:t>
            </a:r>
            <a:endParaRPr sz="3400" b="1" i="0" u="none" strike="noStrike" cap="none" dirty="0">
              <a:solidFill>
                <a:srgbClr val="000000"/>
              </a:solidFill>
              <a:latin typeface="Times New Roman"/>
              <a:ea typeface="Times New Roman"/>
              <a:cs typeface="Times New Roman"/>
              <a:sym typeface="Times New Roman"/>
            </a:endParaRPr>
          </a:p>
        </p:txBody>
      </p:sp>
      <p:sp>
        <p:nvSpPr>
          <p:cNvPr id="977" name="Google Shape;977;p47"/>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47</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7" name="Google Shape;977;p47"/>
          <p:cNvSpPr txBox="1"/>
          <p:nvPr/>
        </p:nvSpPr>
        <p:spPr>
          <a:xfrm>
            <a:off x="8632046" y="467193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Times New Roman"/>
                <a:ea typeface="Times New Roman"/>
                <a:cs typeface="Times New Roman"/>
                <a:sym typeface="Times New Roman"/>
              </a:rPr>
              <a:t>48</a:t>
            </a:r>
            <a:endParaRPr sz="1800" b="0" i="0" u="none" strike="noStrike" cap="none" dirty="0">
              <a:solidFill>
                <a:srgbClr val="000000"/>
              </a:solidFill>
              <a:latin typeface="Times New Roman"/>
              <a:ea typeface="Times New Roman"/>
              <a:cs typeface="Times New Roman"/>
              <a:sym typeface="Times New Roman"/>
            </a:endParaRPr>
          </a:p>
        </p:txBody>
      </p:sp>
      <p:graphicFrame>
        <p:nvGraphicFramePr>
          <p:cNvPr id="11" name="Table 2">
            <a:extLst>
              <a:ext uri="{FF2B5EF4-FFF2-40B4-BE49-F238E27FC236}">
                <a16:creationId xmlns="" xmlns:a16="http://schemas.microsoft.com/office/drawing/2014/main" id="{4A0388B7-6EC6-486B-9079-A22A153AEE7F}"/>
              </a:ext>
            </a:extLst>
          </p:cNvPr>
          <p:cNvGraphicFramePr>
            <a:graphicFrameLocks noGrp="1"/>
          </p:cNvGraphicFramePr>
          <p:nvPr>
            <p:extLst>
              <p:ext uri="{D42A27DB-BD31-4B8C-83A1-F6EECF244321}">
                <p14:modId xmlns:p14="http://schemas.microsoft.com/office/powerpoint/2010/main" val="3151968364"/>
              </p:ext>
            </p:extLst>
          </p:nvPr>
        </p:nvGraphicFramePr>
        <p:xfrm>
          <a:off x="1409700" y="1690370"/>
          <a:ext cx="6182043" cy="1483360"/>
        </p:xfrm>
        <a:graphic>
          <a:graphicData uri="http://schemas.openxmlformats.org/drawingml/2006/table">
            <a:tbl>
              <a:tblPr firstRow="1" bandRow="1">
                <a:tableStyleId>{5C22544A-7EE6-4342-B048-85BDC9FD1C3A}</a:tableStyleId>
              </a:tblPr>
              <a:tblGrid>
                <a:gridCol w="1610043">
                  <a:extLst>
                    <a:ext uri="{9D8B030D-6E8A-4147-A177-3AD203B41FA5}">
                      <a16:colId xmlns="" xmlns:a16="http://schemas.microsoft.com/office/drawing/2014/main" val="2989265315"/>
                    </a:ext>
                  </a:extLst>
                </a:gridCol>
                <a:gridCol w="1524000">
                  <a:extLst>
                    <a:ext uri="{9D8B030D-6E8A-4147-A177-3AD203B41FA5}">
                      <a16:colId xmlns="" xmlns:a16="http://schemas.microsoft.com/office/drawing/2014/main" val="1116456540"/>
                    </a:ext>
                  </a:extLst>
                </a:gridCol>
                <a:gridCol w="1524000">
                  <a:extLst>
                    <a:ext uri="{9D8B030D-6E8A-4147-A177-3AD203B41FA5}">
                      <a16:colId xmlns="" xmlns:a16="http://schemas.microsoft.com/office/drawing/2014/main" val="676685130"/>
                    </a:ext>
                  </a:extLst>
                </a:gridCol>
                <a:gridCol w="1524000">
                  <a:extLst>
                    <a:ext uri="{9D8B030D-6E8A-4147-A177-3AD203B41FA5}">
                      <a16:colId xmlns="" xmlns:a16="http://schemas.microsoft.com/office/drawing/2014/main" val="2240002423"/>
                    </a:ext>
                  </a:extLst>
                </a:gridCol>
              </a:tblGrid>
              <a:tr h="370840">
                <a:tc>
                  <a:txBody>
                    <a:bodyPr/>
                    <a:lstStyle/>
                    <a:p>
                      <a:r>
                        <a:rPr lang="en-US" dirty="0"/>
                        <a:t>Input</a:t>
                      </a:r>
                    </a:p>
                  </a:txBody>
                  <a:tcPr/>
                </a:tc>
                <a:tc>
                  <a:txBody>
                    <a:bodyPr/>
                    <a:lstStyle/>
                    <a:p>
                      <a:r>
                        <a:rPr lang="en-US" dirty="0"/>
                        <a:t>Batch size</a:t>
                      </a:r>
                    </a:p>
                  </a:txBody>
                  <a:tcPr/>
                </a:tc>
                <a:tc>
                  <a:txBody>
                    <a:bodyPr/>
                    <a:lstStyle/>
                    <a:p>
                      <a:r>
                        <a:rPr lang="en-US" dirty="0"/>
                        <a:t>epochs</a:t>
                      </a:r>
                    </a:p>
                  </a:txBody>
                  <a:tcPr/>
                </a:tc>
                <a:tc>
                  <a:txBody>
                    <a:bodyPr/>
                    <a:lstStyle/>
                    <a:p>
                      <a:r>
                        <a:rPr lang="en-US" dirty="0" err="1"/>
                        <a:t>IoU</a:t>
                      </a:r>
                      <a:endParaRPr lang="en-US" dirty="0"/>
                    </a:p>
                  </a:txBody>
                  <a:tcPr/>
                </a:tc>
                <a:extLst>
                  <a:ext uri="{0D108BD9-81ED-4DB2-BD59-A6C34878D82A}">
                    <a16:rowId xmlns="" xmlns:a16="http://schemas.microsoft.com/office/drawing/2014/main" val="170012847"/>
                  </a:ext>
                </a:extLst>
              </a:tr>
              <a:tr h="370840">
                <a:tc>
                  <a:txBody>
                    <a:bodyPr/>
                    <a:lstStyle/>
                    <a:p>
                      <a:r>
                        <a:rPr lang="en-US" dirty="0"/>
                        <a:t>(None,128,128,3)</a:t>
                      </a:r>
                    </a:p>
                  </a:txBody>
                  <a:tcPr/>
                </a:tc>
                <a:tc>
                  <a:txBody>
                    <a:bodyPr/>
                    <a:lstStyle/>
                    <a:p>
                      <a:r>
                        <a:rPr lang="en-US" dirty="0"/>
                        <a:t>16</a:t>
                      </a:r>
                    </a:p>
                  </a:txBody>
                  <a:tcPr/>
                </a:tc>
                <a:tc>
                  <a:txBody>
                    <a:bodyPr/>
                    <a:lstStyle/>
                    <a:p>
                      <a:r>
                        <a:rPr lang="en-US" dirty="0"/>
                        <a:t>25</a:t>
                      </a:r>
                    </a:p>
                  </a:txBody>
                  <a:tcPr/>
                </a:tc>
                <a:tc>
                  <a:txBody>
                    <a:bodyPr/>
                    <a:lstStyle/>
                    <a:p>
                      <a:r>
                        <a:rPr lang="en-US" dirty="0"/>
                        <a:t>0.227</a:t>
                      </a:r>
                    </a:p>
                  </a:txBody>
                  <a:tcPr/>
                </a:tc>
                <a:extLst>
                  <a:ext uri="{0D108BD9-81ED-4DB2-BD59-A6C34878D82A}">
                    <a16:rowId xmlns="" xmlns:a16="http://schemas.microsoft.com/office/drawing/2014/main" val="3302113262"/>
                  </a:ext>
                </a:extLst>
              </a:tr>
              <a:tr h="370840">
                <a:tc>
                  <a:txBody>
                    <a:bodyPr/>
                    <a:lstStyle/>
                    <a:p>
                      <a:r>
                        <a:rPr lang="en-US" dirty="0"/>
                        <a:t>(None,128,128,3)</a:t>
                      </a:r>
                    </a:p>
                  </a:txBody>
                  <a:tcPr/>
                </a:tc>
                <a:tc>
                  <a:txBody>
                    <a:bodyPr/>
                    <a:lstStyle/>
                    <a:p>
                      <a:r>
                        <a:rPr lang="en-US" dirty="0"/>
                        <a:t>16</a:t>
                      </a:r>
                    </a:p>
                  </a:txBody>
                  <a:tcPr/>
                </a:tc>
                <a:tc>
                  <a:txBody>
                    <a:bodyPr/>
                    <a:lstStyle/>
                    <a:p>
                      <a:r>
                        <a:rPr lang="en-US" dirty="0"/>
                        <a:t>50</a:t>
                      </a:r>
                    </a:p>
                  </a:txBody>
                  <a:tcPr/>
                </a:tc>
                <a:tc>
                  <a:txBody>
                    <a:bodyPr/>
                    <a:lstStyle/>
                    <a:p>
                      <a:r>
                        <a:rPr lang="en-US" dirty="0"/>
                        <a:t>0.247</a:t>
                      </a:r>
                    </a:p>
                  </a:txBody>
                  <a:tcPr/>
                </a:tc>
                <a:extLst>
                  <a:ext uri="{0D108BD9-81ED-4DB2-BD59-A6C34878D82A}">
                    <a16:rowId xmlns="" xmlns:a16="http://schemas.microsoft.com/office/drawing/2014/main" val="3070665407"/>
                  </a:ext>
                </a:extLst>
              </a:tr>
              <a:tr h="370840">
                <a:tc>
                  <a:txBody>
                    <a:bodyPr/>
                    <a:lstStyle/>
                    <a:p>
                      <a:r>
                        <a:rPr lang="en-US" dirty="0"/>
                        <a:t>(None,128,128,3)</a:t>
                      </a:r>
                    </a:p>
                  </a:txBody>
                  <a:tcPr/>
                </a:tc>
                <a:tc>
                  <a:txBody>
                    <a:bodyPr/>
                    <a:lstStyle/>
                    <a:p>
                      <a:r>
                        <a:rPr lang="en-US" dirty="0"/>
                        <a:t>16</a:t>
                      </a:r>
                    </a:p>
                  </a:txBody>
                  <a:tcPr/>
                </a:tc>
                <a:tc>
                  <a:txBody>
                    <a:bodyPr/>
                    <a:lstStyle/>
                    <a:p>
                      <a:r>
                        <a:rPr lang="en-US" dirty="0"/>
                        <a:t>75</a:t>
                      </a:r>
                    </a:p>
                  </a:txBody>
                  <a:tcPr/>
                </a:tc>
                <a:tc>
                  <a:txBody>
                    <a:bodyPr/>
                    <a:lstStyle/>
                    <a:p>
                      <a:r>
                        <a:rPr lang="en-US" dirty="0"/>
                        <a:t>0.241</a:t>
                      </a:r>
                    </a:p>
                  </a:txBody>
                  <a:tcPr/>
                </a:tc>
                <a:extLst>
                  <a:ext uri="{0D108BD9-81ED-4DB2-BD59-A6C34878D82A}">
                    <a16:rowId xmlns="" xmlns:a16="http://schemas.microsoft.com/office/drawing/2014/main" val="3858791624"/>
                  </a:ext>
                </a:extLst>
              </a:tr>
            </a:tbl>
          </a:graphicData>
        </a:graphic>
      </p:graphicFrame>
      <p:sp>
        <p:nvSpPr>
          <p:cNvPr id="6" name="TextBox 5">
            <a:extLst>
              <a:ext uri="{FF2B5EF4-FFF2-40B4-BE49-F238E27FC236}">
                <a16:creationId xmlns="" xmlns:a16="http://schemas.microsoft.com/office/drawing/2014/main" id="{807FC2C5-88F0-4054-A39D-9D636E11ED31}"/>
              </a:ext>
            </a:extLst>
          </p:cNvPr>
          <p:cNvSpPr txBox="1"/>
          <p:nvPr/>
        </p:nvSpPr>
        <p:spPr>
          <a:xfrm>
            <a:off x="2095500" y="3444240"/>
            <a:ext cx="4145280" cy="307777"/>
          </a:xfrm>
          <a:prstGeom prst="rect">
            <a:avLst/>
          </a:prstGeom>
          <a:noFill/>
        </p:spPr>
        <p:txBody>
          <a:bodyPr wrap="square" rtlCol="0">
            <a:spAutoFit/>
          </a:bodyPr>
          <a:lstStyle/>
          <a:p>
            <a:pPr algn="ctr"/>
            <a:r>
              <a:rPr lang="en-US" dirty="0" err="1" smtClean="0"/>
              <a:t>Bảng</a:t>
            </a:r>
            <a:r>
              <a:rPr lang="en-US" dirty="0" smtClean="0"/>
              <a:t> </a:t>
            </a:r>
            <a:r>
              <a:rPr lang="en-US" dirty="0" err="1" smtClean="0"/>
              <a:t>số</a:t>
            </a:r>
            <a:r>
              <a:rPr lang="en-US" dirty="0" smtClean="0"/>
              <a:t> </a:t>
            </a:r>
            <a:r>
              <a:rPr lang="en-US" dirty="0" err="1" smtClean="0"/>
              <a:t>liệu</a:t>
            </a:r>
            <a:r>
              <a:rPr lang="en-US" dirty="0" smtClean="0"/>
              <a:t> </a:t>
            </a:r>
            <a:r>
              <a:rPr lang="en-US" dirty="0" err="1" smtClean="0"/>
              <a:t>của</a:t>
            </a:r>
            <a:r>
              <a:rPr lang="en-US" dirty="0" smtClean="0"/>
              <a:t> </a:t>
            </a:r>
            <a:r>
              <a:rPr lang="en-US" dirty="0" err="1" smtClean="0"/>
              <a:t>tập</a:t>
            </a:r>
            <a:r>
              <a:rPr lang="en-US" dirty="0" smtClean="0"/>
              <a:t> data </a:t>
            </a:r>
            <a:r>
              <a:rPr lang="en-US" dirty="0" err="1" smtClean="0"/>
              <a:t>chó</a:t>
            </a:r>
            <a:r>
              <a:rPr lang="en-US" dirty="0" smtClean="0"/>
              <a:t> </a:t>
            </a:r>
            <a:endParaRPr lang="en-US" dirty="0"/>
          </a:p>
        </p:txBody>
      </p:sp>
      <p:sp>
        <p:nvSpPr>
          <p:cNvPr id="7" name="Google Shape;976;p47"/>
          <p:cNvSpPr txBox="1"/>
          <p:nvPr/>
        </p:nvSpPr>
        <p:spPr>
          <a:xfrm>
            <a:off x="457200" y="285753"/>
            <a:ext cx="3200400" cy="6155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400"/>
              <a:buFont typeface="Arial"/>
              <a:buNone/>
            </a:pPr>
            <a:r>
              <a:rPr lang="en-US" sz="3400" b="1" dirty="0">
                <a:latin typeface="Times New Roman"/>
                <a:ea typeface="Times New Roman"/>
                <a:cs typeface="Times New Roman"/>
                <a:sym typeface="Times New Roman"/>
              </a:rPr>
              <a:t>7</a:t>
            </a:r>
            <a:r>
              <a:rPr lang="en-US" sz="3400" b="1" i="0" u="none" strike="noStrike" cap="none" dirty="0" smtClean="0">
                <a:solidFill>
                  <a:srgbClr val="000000"/>
                </a:solidFill>
                <a:latin typeface="Times New Roman"/>
                <a:ea typeface="Times New Roman"/>
                <a:cs typeface="Times New Roman"/>
                <a:sym typeface="Times New Roman"/>
              </a:rPr>
              <a:t>. KẾT QUẢ</a:t>
            </a:r>
            <a:endParaRPr sz="3400" b="1" i="0" u="none" strike="noStrike" cap="none"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979136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grpSp>
        <p:nvGrpSpPr>
          <p:cNvPr id="486" name="Google Shape;486;p5"/>
          <p:cNvGrpSpPr/>
          <p:nvPr/>
        </p:nvGrpSpPr>
        <p:grpSpPr>
          <a:xfrm>
            <a:off x="3335784" y="233051"/>
            <a:ext cx="5296150" cy="3690935"/>
            <a:chOff x="5885014" y="654503"/>
            <a:chExt cx="5664917" cy="3610771"/>
          </a:xfrm>
        </p:grpSpPr>
        <p:sp>
          <p:nvSpPr>
            <p:cNvPr id="487" name="Google Shape;487;p5"/>
            <p:cNvSpPr txBox="1"/>
            <p:nvPr/>
          </p:nvSpPr>
          <p:spPr>
            <a:xfrm>
              <a:off x="6843110" y="1324698"/>
              <a:ext cx="4706821" cy="391420"/>
            </a:xfrm>
            <a:prstGeom prst="rect">
              <a:avLst/>
            </a:prstGeom>
            <a:noFill/>
            <a:ln>
              <a:noFill/>
            </a:ln>
          </p:spPr>
          <p:txBody>
            <a:bodyPr spcFirstLastPara="1" wrap="square" lIns="108000" tIns="45700" rIns="108000"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Arial"/>
                  <a:ea typeface="Arial"/>
                  <a:cs typeface="Arial"/>
                  <a:sym typeface="Arial"/>
                </a:rPr>
                <a:t>Phân đoạn dựa trên ngưỡng</a:t>
              </a:r>
              <a:endParaRPr sz="2000" b="1" i="0" u="none" strike="noStrike" cap="none">
                <a:solidFill>
                  <a:srgbClr val="FFFFFF"/>
                </a:solidFill>
                <a:latin typeface="Arial"/>
                <a:ea typeface="Arial"/>
                <a:cs typeface="Arial"/>
                <a:sym typeface="Arial"/>
              </a:endParaRPr>
            </a:p>
          </p:txBody>
        </p:sp>
        <p:sp>
          <p:nvSpPr>
            <p:cNvPr id="488" name="Google Shape;488;p5"/>
            <p:cNvSpPr txBox="1"/>
            <p:nvPr/>
          </p:nvSpPr>
          <p:spPr>
            <a:xfrm>
              <a:off x="5885014" y="654503"/>
              <a:ext cx="958096" cy="1174259"/>
            </a:xfrm>
            <a:prstGeom prst="rect">
              <a:avLst/>
            </a:prstGeom>
            <a:noFill/>
            <a:ln>
              <a:noFill/>
            </a:ln>
          </p:spPr>
          <p:txBody>
            <a:bodyPr spcFirstLastPara="1" wrap="square" lIns="108000" tIns="45700" rIns="108000"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FFFFFF"/>
                  </a:solidFill>
                  <a:latin typeface="Arial"/>
                  <a:ea typeface="Arial"/>
                  <a:cs typeface="Arial"/>
                  <a:sym typeface="Arial"/>
                </a:rPr>
                <a:t>01</a:t>
              </a:r>
              <a:endParaRPr sz="3600" b="1" i="0" u="none" strike="noStrike" cap="none">
                <a:solidFill>
                  <a:srgbClr val="FFFFFF"/>
                </a:solidFill>
                <a:latin typeface="Arial"/>
                <a:ea typeface="Arial"/>
                <a:cs typeface="Arial"/>
                <a:sym typeface="Arial"/>
              </a:endParaRPr>
            </a:p>
          </p:txBody>
        </p:sp>
        <p:sp>
          <p:nvSpPr>
            <p:cNvPr id="489" name="Google Shape;489;p5"/>
            <p:cNvSpPr txBox="1"/>
            <p:nvPr/>
          </p:nvSpPr>
          <p:spPr>
            <a:xfrm>
              <a:off x="6843110" y="2338945"/>
              <a:ext cx="4706821" cy="692511"/>
            </a:xfrm>
            <a:prstGeom prst="rect">
              <a:avLst/>
            </a:prstGeom>
            <a:noFill/>
            <a:ln>
              <a:noFill/>
            </a:ln>
          </p:spPr>
          <p:txBody>
            <a:bodyPr spcFirstLastPara="1" wrap="square" lIns="108000" tIns="45700" rIns="108000"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Arial"/>
                  <a:ea typeface="Arial"/>
                  <a:cs typeface="Arial"/>
                  <a:sym typeface="Arial"/>
                </a:rPr>
                <a:t>Phân đoạn theo ngưỡng toàn cục  (global threshold)</a:t>
              </a:r>
              <a:endParaRPr sz="2000" b="1" i="0" u="none" strike="noStrike" cap="none">
                <a:solidFill>
                  <a:srgbClr val="FFFFFF"/>
                </a:solidFill>
                <a:latin typeface="Arial"/>
                <a:ea typeface="Arial"/>
                <a:cs typeface="Arial"/>
                <a:sym typeface="Arial"/>
              </a:endParaRPr>
            </a:p>
          </p:txBody>
        </p:sp>
        <p:sp>
          <p:nvSpPr>
            <p:cNvPr id="490" name="Google Shape;490;p5"/>
            <p:cNvSpPr txBox="1"/>
            <p:nvPr/>
          </p:nvSpPr>
          <p:spPr>
            <a:xfrm>
              <a:off x="5885014" y="1825714"/>
              <a:ext cx="958096" cy="1174259"/>
            </a:xfrm>
            <a:prstGeom prst="rect">
              <a:avLst/>
            </a:prstGeom>
            <a:noFill/>
            <a:ln>
              <a:noFill/>
            </a:ln>
          </p:spPr>
          <p:txBody>
            <a:bodyPr spcFirstLastPara="1" wrap="square" lIns="108000" tIns="45700" rIns="108000"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FFFFFF"/>
                  </a:solidFill>
                  <a:latin typeface="Arial"/>
                  <a:ea typeface="Arial"/>
                  <a:cs typeface="Arial"/>
                  <a:sym typeface="Arial"/>
                </a:rPr>
                <a:t>02</a:t>
              </a:r>
              <a:endParaRPr sz="3600" b="1" i="0" u="none" strike="noStrike" cap="none">
                <a:solidFill>
                  <a:srgbClr val="FFFFFF"/>
                </a:solidFill>
                <a:latin typeface="Arial"/>
                <a:ea typeface="Arial"/>
                <a:cs typeface="Arial"/>
                <a:sym typeface="Arial"/>
              </a:endParaRPr>
            </a:p>
          </p:txBody>
        </p:sp>
        <p:sp>
          <p:nvSpPr>
            <p:cNvPr id="491" name="Google Shape;491;p5"/>
            <p:cNvSpPr txBox="1"/>
            <p:nvPr/>
          </p:nvSpPr>
          <p:spPr>
            <a:xfrm>
              <a:off x="6843110" y="3572763"/>
              <a:ext cx="4706821" cy="692511"/>
            </a:xfrm>
            <a:prstGeom prst="rect">
              <a:avLst/>
            </a:prstGeom>
            <a:noFill/>
            <a:ln>
              <a:noFill/>
            </a:ln>
          </p:spPr>
          <p:txBody>
            <a:bodyPr spcFirstLastPara="1" wrap="square" lIns="108000" tIns="45700" rIns="108000"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Arial"/>
                  <a:ea typeface="Arial"/>
                  <a:cs typeface="Arial"/>
                  <a:sym typeface="Arial"/>
                </a:rPr>
                <a:t>Phân đoạn theo ngưỡng cục bộ(adaptive threshold)</a:t>
              </a:r>
              <a:endParaRPr sz="2000" b="1" i="0" u="none" strike="noStrike" cap="none">
                <a:solidFill>
                  <a:srgbClr val="FFFFFF"/>
                </a:solidFill>
                <a:latin typeface="Arial"/>
                <a:ea typeface="Arial"/>
                <a:cs typeface="Arial"/>
                <a:sym typeface="Arial"/>
              </a:endParaRPr>
            </a:p>
          </p:txBody>
        </p:sp>
        <p:sp>
          <p:nvSpPr>
            <p:cNvPr id="492" name="Google Shape;492;p5"/>
            <p:cNvSpPr txBox="1"/>
            <p:nvPr/>
          </p:nvSpPr>
          <p:spPr>
            <a:xfrm>
              <a:off x="5885014" y="2996925"/>
              <a:ext cx="958096" cy="1174259"/>
            </a:xfrm>
            <a:prstGeom prst="rect">
              <a:avLst/>
            </a:prstGeom>
            <a:noFill/>
            <a:ln>
              <a:noFill/>
            </a:ln>
          </p:spPr>
          <p:txBody>
            <a:bodyPr spcFirstLastPara="1" wrap="square" lIns="108000" tIns="45700" rIns="108000"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FFFFFF"/>
                  </a:solidFill>
                  <a:latin typeface="Arial"/>
                  <a:ea typeface="Arial"/>
                  <a:cs typeface="Arial"/>
                  <a:sym typeface="Arial"/>
                </a:rPr>
                <a:t>03</a:t>
              </a:r>
              <a:endParaRPr sz="3600" b="1" i="0" u="none" strike="noStrike" cap="none">
                <a:solidFill>
                  <a:srgbClr val="FFFFFF"/>
                </a:solidFill>
                <a:latin typeface="Arial"/>
                <a:ea typeface="Arial"/>
                <a:cs typeface="Arial"/>
                <a:sym typeface="Arial"/>
              </a:endParaRPr>
            </a:p>
          </p:txBody>
        </p:sp>
      </p:grpSp>
      <p:sp>
        <p:nvSpPr>
          <p:cNvPr id="493" name="Google Shape;493;p5"/>
          <p:cNvSpPr txBox="1"/>
          <p:nvPr/>
        </p:nvSpPr>
        <p:spPr>
          <a:xfrm>
            <a:off x="8654906" y="4649075"/>
            <a:ext cx="30008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5</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8"/>
          <p:cNvSpPr/>
          <p:nvPr/>
        </p:nvSpPr>
        <p:spPr>
          <a:xfrm>
            <a:off x="0" y="3401295"/>
            <a:ext cx="9144000" cy="1547099"/>
          </a:xfrm>
          <a:prstGeom prst="rect">
            <a:avLst/>
          </a:prstGeom>
          <a:gradFill>
            <a:gsLst>
              <a:gs pos="0">
                <a:srgbClr val="4A7886">
                  <a:alpha val="0"/>
                </a:srgbClr>
              </a:gs>
              <a:gs pos="16000">
                <a:srgbClr val="4A7886">
                  <a:alpha val="0"/>
                </a:srgbClr>
              </a:gs>
              <a:gs pos="43000">
                <a:srgbClr val="4A5D62">
                  <a:alpha val="75294"/>
                </a:srgbClr>
              </a:gs>
              <a:gs pos="94000">
                <a:schemeClr val="accent1"/>
              </a:gs>
              <a:gs pos="100000">
                <a:schemeClr val="accent1"/>
              </a:gs>
            </a:gsLst>
            <a:lin ang="0" scaled="0"/>
          </a:gra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84" name="Google Shape;984;p48"/>
          <p:cNvSpPr txBox="1"/>
          <p:nvPr/>
        </p:nvSpPr>
        <p:spPr>
          <a:xfrm>
            <a:off x="-213064" y="3393598"/>
            <a:ext cx="8915400" cy="1331132"/>
          </a:xfrm>
          <a:prstGeom prst="rect">
            <a:avLst/>
          </a:prstGeom>
          <a:noFill/>
          <a:ln>
            <a:noFill/>
          </a:ln>
        </p:spPr>
        <p:txBody>
          <a:bodyPr spcFirstLastPara="1" wrap="square" lIns="68550" tIns="34275" rIns="68550" bIns="34275" anchor="ctr" anchorCtr="0">
            <a:spAutoFit/>
          </a:bodyPr>
          <a:lstStyle/>
          <a:p>
            <a:pPr marL="0" marR="0" lvl="0" indent="0" algn="r" rtl="0">
              <a:lnSpc>
                <a:spcPct val="100000"/>
              </a:lnSpc>
              <a:spcBef>
                <a:spcPts val="0"/>
              </a:spcBef>
              <a:spcAft>
                <a:spcPts val="0"/>
              </a:spcAft>
              <a:buClr>
                <a:srgbClr val="000000"/>
              </a:buClr>
              <a:buSzPts val="4100"/>
              <a:buFont typeface="Arial"/>
              <a:buNone/>
            </a:pPr>
            <a:r>
              <a:rPr lang="en-US" sz="4100" b="0" i="0" u="none" strike="noStrike" cap="none">
                <a:solidFill>
                  <a:srgbClr val="FFFFFF"/>
                </a:solidFill>
                <a:latin typeface="Arial"/>
                <a:ea typeface="Arial"/>
                <a:cs typeface="Arial"/>
                <a:sym typeface="Arial"/>
              </a:rPr>
              <a:t>IoU in</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4100"/>
              <a:buFont typeface="Arial"/>
              <a:buNone/>
            </a:pPr>
            <a:r>
              <a:rPr lang="en-US" sz="4100" b="0" i="0" u="none" strike="noStrike" cap="none">
                <a:solidFill>
                  <a:srgbClr val="FFFFFF"/>
                </a:solidFill>
                <a:latin typeface="Arial"/>
                <a:ea typeface="Arial"/>
                <a:cs typeface="Arial"/>
                <a:sym typeface="Arial"/>
              </a:rPr>
              <a:t>Image Segmentation</a:t>
            </a:r>
            <a:endParaRPr sz="4100" b="0" i="0" u="none" strike="noStrike" cap="none">
              <a:solidFill>
                <a:srgbClr val="FFFFFF"/>
              </a:solidFill>
              <a:latin typeface="Arial"/>
              <a:ea typeface="Arial"/>
              <a:cs typeface="Arial"/>
              <a:sym typeface="Arial"/>
            </a:endParaRPr>
          </a:p>
        </p:txBody>
      </p:sp>
      <p:sp>
        <p:nvSpPr>
          <p:cNvPr id="985" name="Google Shape;985;p48"/>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Times New Roman"/>
                <a:ea typeface="Times New Roman"/>
                <a:cs typeface="Times New Roman"/>
                <a:sym typeface="Times New Roman"/>
              </a:rPr>
              <a:t>49</a:t>
            </a:r>
            <a:endParaRPr sz="18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49"/>
          <p:cNvSpPr txBox="1"/>
          <p:nvPr/>
        </p:nvSpPr>
        <p:spPr>
          <a:xfrm>
            <a:off x="434110" y="159672"/>
            <a:ext cx="8646038" cy="523291"/>
          </a:xfrm>
          <a:prstGeom prst="rect">
            <a:avLst/>
          </a:prstGeom>
          <a:noFill/>
          <a:ln>
            <a:noFill/>
          </a:ln>
        </p:spPr>
        <p:txBody>
          <a:bodyPr spcFirstLastPara="1" wrap="square" lIns="91400" tIns="45700" rIns="91400"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i="0" u="none" strike="noStrike" cap="none">
                <a:solidFill>
                  <a:schemeClr val="dk1"/>
                </a:solidFill>
                <a:latin typeface="Times New Roman"/>
                <a:ea typeface="Times New Roman"/>
                <a:cs typeface="Times New Roman"/>
                <a:sym typeface="Times New Roman"/>
              </a:rPr>
              <a:t>Evaluate image segmentation</a:t>
            </a:r>
            <a:endParaRPr sz="1400" b="0" i="0" u="none" strike="noStrike" cap="none">
              <a:solidFill>
                <a:srgbClr val="000000"/>
              </a:solidFill>
              <a:latin typeface="Arial"/>
              <a:ea typeface="Arial"/>
              <a:cs typeface="Arial"/>
              <a:sym typeface="Arial"/>
            </a:endParaRPr>
          </a:p>
        </p:txBody>
      </p:sp>
      <p:pic>
        <p:nvPicPr>
          <p:cNvPr id="992" name="Google Shape;992;p49" descr="Shape&#10;&#10;Description automatically generated"/>
          <p:cNvPicPr preferRelativeResize="0"/>
          <p:nvPr/>
        </p:nvPicPr>
        <p:blipFill rotWithShape="1">
          <a:blip r:embed="rId3">
            <a:alphaModFix/>
          </a:blip>
          <a:srcRect/>
          <a:stretch/>
        </p:blipFill>
        <p:spPr>
          <a:xfrm>
            <a:off x="4572001" y="742958"/>
            <a:ext cx="4222598" cy="3293627"/>
          </a:xfrm>
          <a:prstGeom prst="rect">
            <a:avLst/>
          </a:prstGeom>
          <a:noFill/>
          <a:ln>
            <a:noFill/>
          </a:ln>
        </p:spPr>
      </p:pic>
      <p:sp>
        <p:nvSpPr>
          <p:cNvPr id="993" name="Google Shape;993;p49"/>
          <p:cNvSpPr/>
          <p:nvPr/>
        </p:nvSpPr>
        <p:spPr>
          <a:xfrm>
            <a:off x="482677" y="616875"/>
            <a:ext cx="3042000" cy="430800"/>
          </a:xfrm>
          <a:prstGeom prst="rect">
            <a:avLst/>
          </a:prstGeom>
          <a:noFill/>
          <a:ln>
            <a:noFill/>
          </a:ln>
        </p:spPr>
        <p:txBody>
          <a:bodyPr spcFirstLastPara="1" wrap="square" lIns="91400" tIns="45700" rIns="91400" bIns="45700" anchor="t" anchorCtr="0">
            <a:spAutoFit/>
          </a:bodyPr>
          <a:lstStyle/>
          <a:p>
            <a:pPr marL="57133" marR="0" lvl="0" indent="-139700" algn="just" rtl="0">
              <a:lnSpc>
                <a:spcPct val="100000"/>
              </a:lnSpc>
              <a:spcBef>
                <a:spcPts val="0"/>
              </a:spcBef>
              <a:spcAft>
                <a:spcPts val="0"/>
              </a:spcAft>
              <a:buClr>
                <a:srgbClr val="0070C0"/>
              </a:buClr>
              <a:buSzPts val="2200"/>
              <a:buFont typeface="Arial"/>
              <a:buChar char="•"/>
            </a:pPr>
            <a:r>
              <a:rPr lang="en-US" sz="2200" b="1" i="0" u="none" strike="noStrike" cap="none">
                <a:solidFill>
                  <a:srgbClr val="0070C0"/>
                </a:solidFill>
                <a:latin typeface="Times New Roman"/>
                <a:ea typeface="Times New Roman"/>
                <a:cs typeface="Times New Roman"/>
                <a:sym typeface="Times New Roman"/>
              </a:rPr>
              <a:t>Khái niệm IoU</a:t>
            </a:r>
            <a:endParaRPr sz="1400" b="0" i="0" u="none" strike="noStrike" cap="none">
              <a:solidFill>
                <a:srgbClr val="000000"/>
              </a:solidFill>
              <a:latin typeface="Arial"/>
              <a:ea typeface="Arial"/>
              <a:cs typeface="Arial"/>
              <a:sym typeface="Arial"/>
            </a:endParaRPr>
          </a:p>
        </p:txBody>
      </p:sp>
      <p:sp>
        <p:nvSpPr>
          <p:cNvPr id="994" name="Google Shape;994;p49"/>
          <p:cNvSpPr txBox="1"/>
          <p:nvPr/>
        </p:nvSpPr>
        <p:spPr>
          <a:xfrm>
            <a:off x="568286" y="1428754"/>
            <a:ext cx="3882327" cy="1492698"/>
          </a:xfrm>
          <a:prstGeom prst="rect">
            <a:avLst/>
          </a:prstGeom>
          <a:noFill/>
          <a:ln>
            <a:noFill/>
          </a:ln>
        </p:spPr>
        <p:txBody>
          <a:bodyPr spcFirstLastPara="1" wrap="square" lIns="91400" tIns="45700" rIns="91400" bIns="45700" anchor="t" anchorCtr="0">
            <a:spAutoFit/>
          </a:bodyPr>
          <a:lstStyle/>
          <a:p>
            <a:pPr marL="365651" marR="0" lvl="2" indent="-285665" algn="just"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Intersection over Union (IoU) là chỉ số đánh giá, sử dụng để đo độ chính xác của object detector</a:t>
            </a:r>
            <a:endParaRPr sz="1400" b="0" i="0" u="none" strike="noStrike" cap="none">
              <a:solidFill>
                <a:srgbClr val="000000"/>
              </a:solidFill>
              <a:latin typeface="Arial"/>
              <a:ea typeface="Arial"/>
              <a:cs typeface="Arial"/>
              <a:sym typeface="Arial"/>
            </a:endParaRPr>
          </a:p>
          <a:p>
            <a:pPr marL="365651" marR="0" lvl="2" indent="-285665" algn="just" rtl="0">
              <a:lnSpc>
                <a:spcPct val="100000"/>
              </a:lnSpc>
              <a:spcBef>
                <a:spcPts val="12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IoU được tính bằng công thức</a:t>
            </a:r>
            <a:endParaRPr sz="1400" b="0" i="0" u="none" strike="noStrike" cap="none">
              <a:solidFill>
                <a:srgbClr val="000000"/>
              </a:solidFill>
              <a:latin typeface="Arial"/>
              <a:ea typeface="Arial"/>
              <a:cs typeface="Arial"/>
              <a:sym typeface="Arial"/>
            </a:endParaRPr>
          </a:p>
        </p:txBody>
      </p:sp>
      <p:sp>
        <p:nvSpPr>
          <p:cNvPr id="995" name="Google Shape;995;p49"/>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dirty="0">
                <a:latin typeface="Times New Roman"/>
                <a:ea typeface="Times New Roman"/>
                <a:cs typeface="Times New Roman"/>
                <a:sym typeface="Times New Roman"/>
              </a:rPr>
              <a:t>50</a:t>
            </a:r>
            <a:endParaRPr sz="18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50"/>
          <p:cNvSpPr txBox="1"/>
          <p:nvPr/>
        </p:nvSpPr>
        <p:spPr>
          <a:xfrm>
            <a:off x="762001" y="895354"/>
            <a:ext cx="7877438" cy="1338810"/>
          </a:xfrm>
          <a:prstGeom prst="rect">
            <a:avLst/>
          </a:prstGeom>
          <a:noFill/>
          <a:ln>
            <a:noFill/>
          </a:ln>
        </p:spPr>
        <p:txBody>
          <a:bodyPr spcFirstLastPara="1" wrap="square" lIns="91400" tIns="45700" rIns="91400" bIns="45700" anchor="t" anchorCtr="0">
            <a:spAutoFit/>
          </a:bodyPr>
          <a:lstStyle/>
          <a:p>
            <a:pPr marL="285665" marR="0" lvl="0" indent="-285665" algn="just"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Area of Overlap là diện tích phần giao nhau giữa predicted bounding box với ground -truth bounding box</a:t>
            </a:r>
            <a:endParaRPr sz="1400" b="0" i="0" u="none" strike="noStrike" cap="none">
              <a:solidFill>
                <a:srgbClr val="000000"/>
              </a:solidFill>
              <a:latin typeface="Arial"/>
              <a:ea typeface="Arial"/>
              <a:cs typeface="Arial"/>
              <a:sym typeface="Arial"/>
            </a:endParaRPr>
          </a:p>
          <a:p>
            <a:pPr marL="285665" marR="0" lvl="0" indent="-285665" algn="just"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Area of Union là diện tích phần hợp giữa predicted bounding box với ground-truth bounding box</a:t>
            </a:r>
            <a:endParaRPr sz="2000" b="0" i="0" u="none" strike="noStrike" cap="none">
              <a:solidFill>
                <a:schemeClr val="dk1"/>
              </a:solidFill>
              <a:latin typeface="Times New Roman"/>
              <a:ea typeface="Times New Roman"/>
              <a:cs typeface="Times New Roman"/>
              <a:sym typeface="Times New Roman"/>
            </a:endParaRPr>
          </a:p>
        </p:txBody>
      </p:sp>
      <p:pic>
        <p:nvPicPr>
          <p:cNvPr id="1002" name="Google Shape;1002;p50"/>
          <p:cNvPicPr preferRelativeResize="0"/>
          <p:nvPr/>
        </p:nvPicPr>
        <p:blipFill rotWithShape="1">
          <a:blip r:embed="rId3">
            <a:alphaModFix/>
          </a:blip>
          <a:srcRect/>
          <a:stretch/>
        </p:blipFill>
        <p:spPr>
          <a:xfrm>
            <a:off x="1173109" y="2114558"/>
            <a:ext cx="6599292" cy="2342819"/>
          </a:xfrm>
          <a:prstGeom prst="rect">
            <a:avLst/>
          </a:prstGeom>
          <a:noFill/>
          <a:ln>
            <a:noFill/>
          </a:ln>
        </p:spPr>
      </p:pic>
      <p:sp>
        <p:nvSpPr>
          <p:cNvPr id="1003" name="Google Shape;1003;p50"/>
          <p:cNvSpPr txBox="1"/>
          <p:nvPr/>
        </p:nvSpPr>
        <p:spPr>
          <a:xfrm>
            <a:off x="434110" y="159672"/>
            <a:ext cx="8646038" cy="523291"/>
          </a:xfrm>
          <a:prstGeom prst="rect">
            <a:avLst/>
          </a:prstGeom>
          <a:noFill/>
          <a:ln>
            <a:noFill/>
          </a:ln>
        </p:spPr>
        <p:txBody>
          <a:bodyPr spcFirstLastPara="1" wrap="square" lIns="91400" tIns="45700" rIns="91400"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i="0" u="none" strike="noStrike" cap="none">
                <a:solidFill>
                  <a:schemeClr val="dk1"/>
                </a:solidFill>
                <a:latin typeface="Times New Roman"/>
                <a:ea typeface="Times New Roman"/>
                <a:cs typeface="Times New Roman"/>
                <a:sym typeface="Times New Roman"/>
              </a:rPr>
              <a:t>Evaluate image segmentation</a:t>
            </a:r>
            <a:endParaRPr sz="1400" b="0" i="0" u="none" strike="noStrike" cap="none">
              <a:solidFill>
                <a:srgbClr val="000000"/>
              </a:solidFill>
              <a:latin typeface="Arial"/>
              <a:ea typeface="Arial"/>
              <a:cs typeface="Arial"/>
              <a:sym typeface="Arial"/>
            </a:endParaRPr>
          </a:p>
        </p:txBody>
      </p:sp>
      <p:sp>
        <p:nvSpPr>
          <p:cNvPr id="1004" name="Google Shape;1004;p50"/>
          <p:cNvSpPr/>
          <p:nvPr/>
        </p:nvSpPr>
        <p:spPr>
          <a:xfrm>
            <a:off x="482677" y="616875"/>
            <a:ext cx="3034500" cy="430800"/>
          </a:xfrm>
          <a:prstGeom prst="rect">
            <a:avLst/>
          </a:prstGeom>
          <a:noFill/>
          <a:ln>
            <a:noFill/>
          </a:ln>
        </p:spPr>
        <p:txBody>
          <a:bodyPr spcFirstLastPara="1" wrap="square" lIns="91400" tIns="45700" rIns="91400" bIns="45700" anchor="t" anchorCtr="0">
            <a:spAutoFit/>
          </a:bodyPr>
          <a:lstStyle/>
          <a:p>
            <a:pPr marL="57133" marR="0" lvl="0" indent="-139700" algn="just" rtl="0">
              <a:lnSpc>
                <a:spcPct val="100000"/>
              </a:lnSpc>
              <a:spcBef>
                <a:spcPts val="0"/>
              </a:spcBef>
              <a:spcAft>
                <a:spcPts val="0"/>
              </a:spcAft>
              <a:buClr>
                <a:srgbClr val="0070C0"/>
              </a:buClr>
              <a:buSzPts val="2200"/>
              <a:buFont typeface="Arial"/>
              <a:buChar char="•"/>
            </a:pPr>
            <a:r>
              <a:rPr lang="en-US" sz="2200" b="1" i="0" u="none" strike="noStrike" cap="none">
                <a:solidFill>
                  <a:srgbClr val="0070C0"/>
                </a:solidFill>
                <a:latin typeface="Times New Roman"/>
                <a:ea typeface="Times New Roman"/>
                <a:cs typeface="Times New Roman"/>
                <a:sym typeface="Times New Roman"/>
              </a:rPr>
              <a:t>Khái niệm IoU</a:t>
            </a:r>
            <a:endParaRPr sz="1400" b="0" i="0" u="none" strike="noStrike" cap="none">
              <a:solidFill>
                <a:srgbClr val="000000"/>
              </a:solidFill>
              <a:latin typeface="Arial"/>
              <a:ea typeface="Arial"/>
              <a:cs typeface="Arial"/>
              <a:sym typeface="Arial"/>
            </a:endParaRPr>
          </a:p>
        </p:txBody>
      </p:sp>
      <p:pic>
        <p:nvPicPr>
          <p:cNvPr id="1005" name="Google Shape;1005;p50" descr="A picture containing text, person&#10;&#10;Description automatically generated"/>
          <p:cNvPicPr preferRelativeResize="0"/>
          <p:nvPr/>
        </p:nvPicPr>
        <p:blipFill rotWithShape="1">
          <a:blip r:embed="rId4">
            <a:alphaModFix/>
          </a:blip>
          <a:srcRect/>
          <a:stretch/>
        </p:blipFill>
        <p:spPr>
          <a:xfrm>
            <a:off x="1173110" y="2325814"/>
            <a:ext cx="6599292" cy="2237287"/>
          </a:xfrm>
          <a:prstGeom prst="rect">
            <a:avLst/>
          </a:prstGeom>
          <a:noFill/>
          <a:ln>
            <a:noFill/>
          </a:ln>
        </p:spPr>
      </p:pic>
      <p:sp>
        <p:nvSpPr>
          <p:cNvPr id="1006" name="Google Shape;1006;p50"/>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Times New Roman"/>
                <a:ea typeface="Times New Roman"/>
                <a:cs typeface="Times New Roman"/>
                <a:sym typeface="Times New Roman"/>
              </a:rPr>
              <a:t>51</a:t>
            </a:r>
            <a:endParaRPr sz="18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05"/>
                                        </p:tgtEl>
                                        <p:attrNameLst>
                                          <p:attrName>style.visibility</p:attrName>
                                        </p:attrNameLst>
                                      </p:cBhvr>
                                      <p:to>
                                        <p:strVal val="visible"/>
                                      </p:to>
                                    </p:set>
                                    <p:animEffect transition="in" filter="fade">
                                      <p:cBhvr>
                                        <p:cTn id="11" dur="1000"/>
                                        <p:tgtEl>
                                          <p:spTgt spid="100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005"/>
                                        </p:tgtEl>
                                      </p:cBhvr>
                                    </p:animEffect>
                                    <p:set>
                                      <p:cBhvr>
                                        <p:cTn id="16" dur="1" fill="hold">
                                          <p:stCondLst>
                                            <p:cond delay="500"/>
                                          </p:stCondLst>
                                        </p:cTn>
                                        <p:tgtEl>
                                          <p:spTgt spid="100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pic>
        <p:nvPicPr>
          <p:cNvPr id="1012" name="Google Shape;1012;p51" descr="Text, letter&#10;&#10;Description automatically generated"/>
          <p:cNvPicPr preferRelativeResize="0"/>
          <p:nvPr/>
        </p:nvPicPr>
        <p:blipFill rotWithShape="1">
          <a:blip r:embed="rId3">
            <a:alphaModFix/>
          </a:blip>
          <a:srcRect/>
          <a:stretch/>
        </p:blipFill>
        <p:spPr>
          <a:xfrm>
            <a:off x="1043710" y="1165052"/>
            <a:ext cx="7033490" cy="1406698"/>
          </a:xfrm>
          <a:prstGeom prst="rect">
            <a:avLst/>
          </a:prstGeom>
          <a:noFill/>
          <a:ln>
            <a:noFill/>
          </a:ln>
        </p:spPr>
      </p:pic>
      <p:sp>
        <p:nvSpPr>
          <p:cNvPr id="1013" name="Google Shape;1013;p51"/>
          <p:cNvSpPr txBox="1"/>
          <p:nvPr/>
        </p:nvSpPr>
        <p:spPr>
          <a:xfrm>
            <a:off x="1043710" y="2800353"/>
            <a:ext cx="7033500" cy="1323600"/>
          </a:xfrm>
          <a:prstGeom prst="rect">
            <a:avLst/>
          </a:prstGeom>
          <a:noFill/>
          <a:ln>
            <a:noFill/>
          </a:ln>
        </p:spPr>
        <p:txBody>
          <a:bodyPr spcFirstLastPara="1" wrap="square" lIns="91400" tIns="45700" rIns="91400" bIns="45700" anchor="t" anchorCtr="0">
            <a:spAutoFit/>
          </a:bodyPr>
          <a:lstStyle/>
          <a:p>
            <a:pPr marL="285664" marR="0" lvl="0" indent="-285664" algn="just"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TP: Phần hình ảnh của đối tượng dự đoán chính xác</a:t>
            </a:r>
            <a:endParaRPr sz="2000" b="0" i="0" u="none" strike="noStrike" cap="none">
              <a:solidFill>
                <a:schemeClr val="dk1"/>
              </a:solidFill>
              <a:latin typeface="Times New Roman"/>
              <a:ea typeface="Times New Roman"/>
              <a:cs typeface="Times New Roman"/>
              <a:sym typeface="Times New Roman"/>
            </a:endParaRPr>
          </a:p>
          <a:p>
            <a:pPr marL="285664" marR="0" lvl="0" indent="-285664" algn="just" rtl="0">
              <a:lnSpc>
                <a:spcPct val="100000"/>
              </a:lnSpc>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FP: Phần hình ảnh dự đoán là của đối tượng nhưng không phải là đối tượng</a:t>
            </a:r>
            <a:r>
              <a:rPr lang="en-US" sz="2000" b="0" i="0" u="none" strike="noStrike" cap="none">
                <a:solidFill>
                  <a:schemeClr val="dk1"/>
                </a:solidFill>
                <a:latin typeface="Times New Roman"/>
                <a:ea typeface="Times New Roman"/>
                <a:cs typeface="Times New Roman"/>
                <a:sym typeface="Times New Roman"/>
              </a:rPr>
              <a:t> </a:t>
            </a:r>
            <a:endParaRPr sz="1400" b="0" i="0" u="none" strike="noStrike" cap="none">
              <a:solidFill>
                <a:srgbClr val="000000"/>
              </a:solidFill>
              <a:latin typeface="Arial"/>
              <a:ea typeface="Arial"/>
              <a:cs typeface="Arial"/>
              <a:sym typeface="Arial"/>
            </a:endParaRPr>
          </a:p>
          <a:p>
            <a:pPr marL="285665" marR="0" lvl="0" indent="-285665" algn="just"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FN: Phần hình ảnh </a:t>
            </a:r>
            <a:r>
              <a:rPr lang="en-US" sz="2000">
                <a:solidFill>
                  <a:schemeClr val="dk1"/>
                </a:solidFill>
                <a:latin typeface="Times New Roman"/>
                <a:ea typeface="Times New Roman"/>
                <a:cs typeface="Times New Roman"/>
                <a:sym typeface="Times New Roman"/>
              </a:rPr>
              <a:t>là đối tượng nhưng</a:t>
            </a:r>
            <a:r>
              <a:rPr lang="en-US" sz="2000" b="0" i="0" u="none" strike="noStrike" cap="none">
                <a:solidFill>
                  <a:schemeClr val="dk1"/>
                </a:solidFill>
                <a:latin typeface="Times New Roman"/>
                <a:ea typeface="Times New Roman"/>
                <a:cs typeface="Times New Roman"/>
                <a:sym typeface="Times New Roman"/>
              </a:rPr>
              <a:t> dự đoán không chính xác</a:t>
            </a:r>
            <a:endParaRPr sz="2000" b="0" i="0" u="none" strike="noStrike" cap="none">
              <a:solidFill>
                <a:schemeClr val="dk1"/>
              </a:solidFill>
              <a:latin typeface="Times New Roman"/>
              <a:ea typeface="Times New Roman"/>
              <a:cs typeface="Times New Roman"/>
              <a:sym typeface="Times New Roman"/>
            </a:endParaRPr>
          </a:p>
        </p:txBody>
      </p:sp>
      <p:sp>
        <p:nvSpPr>
          <p:cNvPr id="1014" name="Google Shape;1014;p51"/>
          <p:cNvSpPr txBox="1"/>
          <p:nvPr/>
        </p:nvSpPr>
        <p:spPr>
          <a:xfrm>
            <a:off x="434110" y="159672"/>
            <a:ext cx="8646038" cy="523291"/>
          </a:xfrm>
          <a:prstGeom prst="rect">
            <a:avLst/>
          </a:prstGeom>
          <a:noFill/>
          <a:ln>
            <a:noFill/>
          </a:ln>
        </p:spPr>
        <p:txBody>
          <a:bodyPr spcFirstLastPara="1" wrap="square" lIns="91400" tIns="45700" rIns="91400" bIns="45700" anchor="t" anchorCtr="0">
            <a:noAutofit/>
          </a:bodyPr>
          <a:lstStyle/>
          <a:p>
            <a:pPr marL="0" marR="0" lvl="0" indent="0" algn="l" rtl="0">
              <a:lnSpc>
                <a:spcPct val="90000"/>
              </a:lnSpc>
              <a:spcBef>
                <a:spcPts val="0"/>
              </a:spcBef>
              <a:spcAft>
                <a:spcPts val="0"/>
              </a:spcAft>
              <a:buClr>
                <a:schemeClr val="dk1"/>
              </a:buClr>
              <a:buSzPts val="3200"/>
              <a:buFont typeface="Times New Roman"/>
              <a:buNone/>
            </a:pPr>
            <a:r>
              <a:rPr lang="en-US" sz="3200" b="1" i="0" u="none" strike="noStrike" cap="none">
                <a:solidFill>
                  <a:schemeClr val="dk1"/>
                </a:solidFill>
                <a:latin typeface="Times New Roman"/>
                <a:ea typeface="Times New Roman"/>
                <a:cs typeface="Times New Roman"/>
                <a:sym typeface="Times New Roman"/>
              </a:rPr>
              <a:t>Evaluate image segmentation</a:t>
            </a:r>
            <a:endParaRPr sz="1400" b="0" i="0" u="none" strike="noStrike" cap="none">
              <a:solidFill>
                <a:srgbClr val="000000"/>
              </a:solidFill>
              <a:latin typeface="Arial"/>
              <a:ea typeface="Arial"/>
              <a:cs typeface="Arial"/>
              <a:sym typeface="Arial"/>
            </a:endParaRPr>
          </a:p>
        </p:txBody>
      </p:sp>
      <p:sp>
        <p:nvSpPr>
          <p:cNvPr id="1015" name="Google Shape;1015;p51"/>
          <p:cNvSpPr/>
          <p:nvPr/>
        </p:nvSpPr>
        <p:spPr>
          <a:xfrm>
            <a:off x="482677" y="616875"/>
            <a:ext cx="2872800" cy="430800"/>
          </a:xfrm>
          <a:prstGeom prst="rect">
            <a:avLst/>
          </a:prstGeom>
          <a:noFill/>
          <a:ln>
            <a:noFill/>
          </a:ln>
        </p:spPr>
        <p:txBody>
          <a:bodyPr spcFirstLastPara="1" wrap="square" lIns="91400" tIns="45700" rIns="91400" bIns="45700" anchor="t" anchorCtr="0">
            <a:spAutoFit/>
          </a:bodyPr>
          <a:lstStyle/>
          <a:p>
            <a:pPr marL="57133" marR="0" lvl="0" indent="-139700" algn="just" rtl="0">
              <a:lnSpc>
                <a:spcPct val="100000"/>
              </a:lnSpc>
              <a:spcBef>
                <a:spcPts val="0"/>
              </a:spcBef>
              <a:spcAft>
                <a:spcPts val="0"/>
              </a:spcAft>
              <a:buClr>
                <a:srgbClr val="0070C0"/>
              </a:buClr>
              <a:buSzPts val="2200"/>
              <a:buFont typeface="Arial"/>
              <a:buChar char="•"/>
            </a:pPr>
            <a:r>
              <a:rPr lang="en-US" sz="2200" b="1" i="0" u="none" strike="noStrike" cap="none">
                <a:solidFill>
                  <a:srgbClr val="0070C0"/>
                </a:solidFill>
                <a:latin typeface="Times New Roman"/>
                <a:ea typeface="Times New Roman"/>
                <a:cs typeface="Times New Roman"/>
                <a:sym typeface="Times New Roman"/>
              </a:rPr>
              <a:t>Khái niệm IoU</a:t>
            </a:r>
            <a:endParaRPr sz="1400" b="0" i="0" u="none" strike="noStrike" cap="none">
              <a:solidFill>
                <a:srgbClr val="000000"/>
              </a:solidFill>
              <a:latin typeface="Arial"/>
              <a:ea typeface="Arial"/>
              <a:cs typeface="Arial"/>
              <a:sym typeface="Arial"/>
            </a:endParaRPr>
          </a:p>
        </p:txBody>
      </p:sp>
      <p:sp>
        <p:nvSpPr>
          <p:cNvPr id="1016" name="Google Shape;1016;p51"/>
          <p:cNvSpPr txBox="1"/>
          <p:nvPr/>
        </p:nvSpPr>
        <p:spPr>
          <a:xfrm>
            <a:off x="8654906" y="4649075"/>
            <a:ext cx="4154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Times New Roman"/>
                <a:ea typeface="Times New Roman"/>
                <a:cs typeface="Times New Roman"/>
                <a:sym typeface="Times New Roman"/>
              </a:rPr>
              <a:t>52</a:t>
            </a:r>
            <a:endParaRPr sz="18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
          <p:cNvSpPr/>
          <p:nvPr/>
        </p:nvSpPr>
        <p:spPr>
          <a:xfrm>
            <a:off x="304805" y="133357"/>
            <a:ext cx="8415633" cy="430865"/>
          </a:xfrm>
          <a:prstGeom prst="rect">
            <a:avLst/>
          </a:prstGeom>
          <a:noFill/>
          <a:ln>
            <a:noFill/>
          </a:ln>
        </p:spPr>
        <p:txBody>
          <a:bodyPr spcFirstLastPara="1" wrap="square" lIns="91400" tIns="45700" rIns="91400" bIns="45700" anchor="t" anchorCtr="0">
            <a:spAutoFit/>
          </a:bodyPr>
          <a:lstStyle/>
          <a:p>
            <a:pPr marL="342770" marR="0" lvl="0" indent="-342770" algn="just" rtl="0">
              <a:lnSpc>
                <a:spcPct val="100000"/>
              </a:lnSpc>
              <a:spcBef>
                <a:spcPts val="0"/>
              </a:spcBef>
              <a:spcAft>
                <a:spcPts val="0"/>
              </a:spcAft>
              <a:buClr>
                <a:schemeClr val="dk1"/>
              </a:buClr>
              <a:buSzPts val="2200"/>
              <a:buFont typeface="Arial"/>
              <a:buAutoNum type="arabicPeriod"/>
            </a:pPr>
            <a:r>
              <a:rPr lang="en-US" sz="2200" b="1" i="0" u="none" strike="noStrike" cap="none">
                <a:solidFill>
                  <a:schemeClr val="dk1"/>
                </a:solidFill>
                <a:latin typeface="Times New Roman"/>
                <a:ea typeface="Times New Roman"/>
                <a:cs typeface="Times New Roman"/>
                <a:sym typeface="Times New Roman"/>
              </a:rPr>
              <a:t>Phân đoạn dựa trên ngưỡng (Threshold)</a:t>
            </a:r>
            <a:endParaRPr sz="1400" b="0" i="0" u="none" strike="noStrike" cap="none">
              <a:solidFill>
                <a:srgbClr val="000000"/>
              </a:solidFill>
              <a:latin typeface="Arial"/>
              <a:ea typeface="Arial"/>
              <a:cs typeface="Arial"/>
              <a:sym typeface="Arial"/>
            </a:endParaRPr>
          </a:p>
        </p:txBody>
      </p:sp>
      <p:sp>
        <p:nvSpPr>
          <p:cNvPr id="500" name="Google Shape;500;p6"/>
          <p:cNvSpPr txBox="1"/>
          <p:nvPr/>
        </p:nvSpPr>
        <p:spPr>
          <a:xfrm>
            <a:off x="8654906" y="4649075"/>
            <a:ext cx="30008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6</a:t>
            </a:r>
            <a:endParaRPr sz="1800" b="0" i="0" u="none" strike="noStrike" cap="none">
              <a:solidFill>
                <a:srgbClr val="000000"/>
              </a:solidFill>
              <a:latin typeface="Times New Roman"/>
              <a:ea typeface="Times New Roman"/>
              <a:cs typeface="Times New Roman"/>
              <a:sym typeface="Times New Roman"/>
            </a:endParaRPr>
          </a:p>
        </p:txBody>
      </p:sp>
      <p:sp>
        <p:nvSpPr>
          <p:cNvPr id="501" name="Google Shape;501;p6"/>
          <p:cNvSpPr/>
          <p:nvPr/>
        </p:nvSpPr>
        <p:spPr>
          <a:xfrm>
            <a:off x="393405" y="638714"/>
            <a:ext cx="8155171" cy="1631216"/>
          </a:xfrm>
          <a:prstGeom prst="rect">
            <a:avLst/>
          </a:prstGeom>
          <a:noFill/>
          <a:ln>
            <a:noFill/>
          </a:ln>
        </p:spPr>
        <p:txBody>
          <a:bodyPr spcFirstLastPara="1" wrap="square" lIns="91425" tIns="45700" rIns="91425" bIns="45700" anchor="t" anchorCtr="0">
            <a:spAutoFit/>
          </a:bodyPr>
          <a:lstStyle/>
          <a:p>
            <a:pPr marL="285644" marR="0" lvl="0" indent="-285644" algn="just"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Times New Roman"/>
                <a:ea typeface="Times New Roman"/>
                <a:cs typeface="Times New Roman"/>
                <a:sym typeface="Times New Roman"/>
              </a:rPr>
              <a:t>Việc phân ngưỡng cho một ảnh thường chỉ hoạt động ở ảnh xám, nếu như ảnh ở dạng màu RGB chưa được chuyển thành ảnh xám thì phải chuyển về ảnh xám.</a:t>
            </a:r>
            <a:endParaRPr/>
          </a:p>
          <a:p>
            <a:pPr marL="285644" marR="0" lvl="0" indent="-285644" algn="just"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Times New Roman"/>
                <a:ea typeface="Times New Roman"/>
                <a:cs typeface="Times New Roman"/>
                <a:sym typeface="Times New Roman"/>
              </a:rPr>
              <a:t>Việc chọn ngưỡng(T) trong kỹ thuật này là một bước vô cùng quan trọng, thông thường người ta tiến hành theo các bước chung như sau:</a:t>
            </a:r>
            <a:endParaRPr sz="2000" b="0" i="0" u="none" strike="noStrike" cap="none">
              <a:solidFill>
                <a:srgbClr val="000000"/>
              </a:solidFill>
              <a:latin typeface="Times New Roman"/>
              <a:ea typeface="Times New Roman"/>
              <a:cs typeface="Times New Roman"/>
              <a:sym typeface="Times New Roman"/>
            </a:endParaRPr>
          </a:p>
        </p:txBody>
      </p:sp>
      <p:pic>
        <p:nvPicPr>
          <p:cNvPr id="502" name="Google Shape;502;p6"/>
          <p:cNvPicPr preferRelativeResize="0"/>
          <p:nvPr/>
        </p:nvPicPr>
        <p:blipFill rotWithShape="1">
          <a:blip r:embed="rId3">
            <a:alphaModFix/>
          </a:blip>
          <a:srcRect/>
          <a:stretch/>
        </p:blipFill>
        <p:spPr>
          <a:xfrm>
            <a:off x="276386" y="2419087"/>
            <a:ext cx="2248766" cy="1233199"/>
          </a:xfrm>
          <a:prstGeom prst="rect">
            <a:avLst/>
          </a:prstGeom>
          <a:noFill/>
          <a:ln>
            <a:noFill/>
          </a:ln>
        </p:spPr>
      </p:pic>
      <p:pic>
        <p:nvPicPr>
          <p:cNvPr id="503" name="Google Shape;503;p6"/>
          <p:cNvPicPr preferRelativeResize="0"/>
          <p:nvPr/>
        </p:nvPicPr>
        <p:blipFill rotWithShape="1">
          <a:blip r:embed="rId4">
            <a:alphaModFix/>
          </a:blip>
          <a:srcRect/>
          <a:stretch/>
        </p:blipFill>
        <p:spPr>
          <a:xfrm>
            <a:off x="2699597" y="2403141"/>
            <a:ext cx="1840481" cy="1289700"/>
          </a:xfrm>
          <a:prstGeom prst="rect">
            <a:avLst/>
          </a:prstGeom>
          <a:noFill/>
          <a:ln>
            <a:noFill/>
          </a:ln>
        </p:spPr>
      </p:pic>
      <p:pic>
        <p:nvPicPr>
          <p:cNvPr id="504" name="Google Shape;504;p6"/>
          <p:cNvPicPr preferRelativeResize="0"/>
          <p:nvPr/>
        </p:nvPicPr>
        <p:blipFill rotWithShape="1">
          <a:blip r:embed="rId5">
            <a:alphaModFix/>
          </a:blip>
          <a:srcRect/>
          <a:stretch/>
        </p:blipFill>
        <p:spPr>
          <a:xfrm>
            <a:off x="4713428" y="2403141"/>
            <a:ext cx="2038204" cy="1277781"/>
          </a:xfrm>
          <a:prstGeom prst="rect">
            <a:avLst/>
          </a:prstGeom>
          <a:noFill/>
          <a:ln>
            <a:noFill/>
          </a:ln>
        </p:spPr>
      </p:pic>
      <p:pic>
        <p:nvPicPr>
          <p:cNvPr id="505" name="Google Shape;505;p6"/>
          <p:cNvPicPr preferRelativeResize="0"/>
          <p:nvPr/>
        </p:nvPicPr>
        <p:blipFill rotWithShape="1">
          <a:blip r:embed="rId6">
            <a:alphaModFix/>
          </a:blip>
          <a:srcRect/>
          <a:stretch/>
        </p:blipFill>
        <p:spPr>
          <a:xfrm>
            <a:off x="7049378" y="2378263"/>
            <a:ext cx="1760349" cy="1302659"/>
          </a:xfrm>
          <a:prstGeom prst="rect">
            <a:avLst/>
          </a:prstGeom>
          <a:noFill/>
          <a:ln>
            <a:noFill/>
          </a:ln>
        </p:spPr>
      </p:pic>
      <p:pic>
        <p:nvPicPr>
          <p:cNvPr id="506" name="Google Shape;506;p6"/>
          <p:cNvPicPr preferRelativeResize="0"/>
          <p:nvPr/>
        </p:nvPicPr>
        <p:blipFill rotWithShape="1">
          <a:blip r:embed="rId7">
            <a:alphaModFix/>
          </a:blip>
          <a:srcRect/>
          <a:stretch/>
        </p:blipFill>
        <p:spPr>
          <a:xfrm>
            <a:off x="7049378" y="2395849"/>
            <a:ext cx="1795985" cy="1296204"/>
          </a:xfrm>
          <a:prstGeom prst="rect">
            <a:avLst/>
          </a:prstGeom>
          <a:noFill/>
          <a:ln>
            <a:noFill/>
          </a:ln>
        </p:spPr>
      </p:pic>
      <p:sp>
        <p:nvSpPr>
          <p:cNvPr id="507" name="Google Shape;507;p6"/>
          <p:cNvSpPr txBox="1"/>
          <p:nvPr/>
        </p:nvSpPr>
        <p:spPr>
          <a:xfrm>
            <a:off x="7565780" y="3802877"/>
            <a:ext cx="866122" cy="4001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Times New Roman"/>
                <a:ea typeface="Times New Roman"/>
                <a:cs typeface="Times New Roman"/>
                <a:sym typeface="Times New Roman"/>
              </a:rPr>
              <a:t>T = 40</a:t>
            </a:r>
            <a:endParaRPr/>
          </a:p>
        </p:txBody>
      </p:sp>
      <p:pic>
        <p:nvPicPr>
          <p:cNvPr id="508" name="Google Shape;508;p6"/>
          <p:cNvPicPr preferRelativeResize="0"/>
          <p:nvPr/>
        </p:nvPicPr>
        <p:blipFill rotWithShape="1">
          <a:blip r:embed="rId8">
            <a:alphaModFix/>
          </a:blip>
          <a:srcRect/>
          <a:stretch/>
        </p:blipFill>
        <p:spPr>
          <a:xfrm>
            <a:off x="7049378" y="2395849"/>
            <a:ext cx="1755569" cy="1299703"/>
          </a:xfrm>
          <a:prstGeom prst="rect">
            <a:avLst/>
          </a:prstGeom>
          <a:noFill/>
          <a:ln>
            <a:noFill/>
          </a:ln>
        </p:spPr>
      </p:pic>
      <p:sp>
        <p:nvSpPr>
          <p:cNvPr id="509" name="Google Shape;509;p6"/>
          <p:cNvSpPr txBox="1"/>
          <p:nvPr/>
        </p:nvSpPr>
        <p:spPr>
          <a:xfrm>
            <a:off x="7369088" y="3814069"/>
            <a:ext cx="1259506" cy="4001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Times New Roman"/>
                <a:ea typeface="Times New Roman"/>
                <a:cs typeface="Times New Roman"/>
                <a:sym typeface="Times New Roman"/>
              </a:rPr>
              <a:t>T = 200</a:t>
            </a:r>
            <a:endParaRPr/>
          </a:p>
        </p:txBody>
      </p:sp>
      <p:sp>
        <p:nvSpPr>
          <p:cNvPr id="510" name="Google Shape;510;p6"/>
          <p:cNvSpPr txBox="1"/>
          <p:nvPr/>
        </p:nvSpPr>
        <p:spPr>
          <a:xfrm>
            <a:off x="7446311" y="3829555"/>
            <a:ext cx="994363" cy="4001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FF0000"/>
                </a:solidFill>
                <a:latin typeface="Times New Roman"/>
                <a:ea typeface="Times New Roman"/>
                <a:cs typeface="Times New Roman"/>
                <a:sym typeface="Times New Roman"/>
              </a:rPr>
              <a:t>T = 120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0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1"/>
                                          </p:stCondLst>
                                        </p:cTn>
                                        <p:tgtEl>
                                          <p:spTgt spid="506"/>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1"/>
                                          </p:stCondLst>
                                        </p:cTn>
                                        <p:tgtEl>
                                          <p:spTgt spid="50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0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1"/>
                                          </p:stCondLst>
                                        </p:cTn>
                                        <p:tgtEl>
                                          <p:spTgt spid="50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1"/>
                                          </p:stCondLst>
                                        </p:cTn>
                                        <p:tgtEl>
                                          <p:spTgt spid="50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7"/>
          <p:cNvSpPr/>
          <p:nvPr/>
        </p:nvSpPr>
        <p:spPr>
          <a:xfrm>
            <a:off x="-183201" y="374210"/>
            <a:ext cx="6687602" cy="559745"/>
          </a:xfrm>
          <a:prstGeom prst="rect">
            <a:avLst/>
          </a:prstGeom>
          <a:noFill/>
          <a:ln>
            <a:noFill/>
          </a:ln>
        </p:spPr>
        <p:txBody>
          <a:bodyPr spcFirstLastPara="1" wrap="square" lIns="91400" tIns="45700" rIns="91400" bIns="45700" anchor="t" anchorCtr="0">
            <a:spAutoFit/>
          </a:bodyPr>
          <a:lstStyle/>
          <a:p>
            <a:pPr marL="457025" lvl="1" algn="just">
              <a:lnSpc>
                <a:spcPct val="150000"/>
              </a:lnSpc>
            </a:pPr>
            <a:r>
              <a:rPr lang="en-US" sz="2000" dirty="0">
                <a:solidFill>
                  <a:srgbClr val="0070C0"/>
                </a:solidFill>
                <a:latin typeface="Times New Roman"/>
                <a:ea typeface="Times New Roman"/>
                <a:cs typeface="Times New Roman"/>
                <a:sym typeface="Times New Roman"/>
              </a:rPr>
              <a:t>1.1. </a:t>
            </a:r>
            <a:r>
              <a:rPr lang="en-US" sz="2000" dirty="0" err="1">
                <a:solidFill>
                  <a:srgbClr val="0070C0"/>
                </a:solidFill>
                <a:latin typeface="Times New Roman"/>
                <a:ea typeface="Times New Roman"/>
                <a:cs typeface="Times New Roman"/>
                <a:sym typeface="Times New Roman"/>
              </a:rPr>
              <a:t>Phân</a:t>
            </a:r>
            <a:r>
              <a:rPr lang="en-US" sz="2000" dirty="0">
                <a:solidFill>
                  <a:srgbClr val="0070C0"/>
                </a:solidFill>
                <a:latin typeface="Times New Roman"/>
                <a:ea typeface="Times New Roman"/>
                <a:cs typeface="Times New Roman"/>
                <a:sym typeface="Times New Roman"/>
              </a:rPr>
              <a:t> </a:t>
            </a:r>
            <a:r>
              <a:rPr lang="en-US" sz="2000" dirty="0" err="1">
                <a:solidFill>
                  <a:srgbClr val="0070C0"/>
                </a:solidFill>
                <a:latin typeface="Times New Roman"/>
                <a:ea typeface="Times New Roman"/>
                <a:cs typeface="Times New Roman"/>
                <a:sym typeface="Times New Roman"/>
              </a:rPr>
              <a:t>đoạn</a:t>
            </a:r>
            <a:r>
              <a:rPr lang="en-US" sz="2000" dirty="0">
                <a:solidFill>
                  <a:srgbClr val="0070C0"/>
                </a:solidFill>
                <a:latin typeface="Times New Roman"/>
                <a:ea typeface="Times New Roman"/>
                <a:cs typeface="Times New Roman"/>
                <a:sym typeface="Times New Roman"/>
              </a:rPr>
              <a:t> </a:t>
            </a:r>
            <a:r>
              <a:rPr lang="en-US" sz="2000" dirty="0" err="1">
                <a:solidFill>
                  <a:srgbClr val="0070C0"/>
                </a:solidFill>
                <a:latin typeface="Times New Roman"/>
                <a:ea typeface="Times New Roman"/>
                <a:cs typeface="Times New Roman"/>
                <a:sym typeface="Times New Roman"/>
              </a:rPr>
              <a:t>ảnh</a:t>
            </a:r>
            <a:r>
              <a:rPr lang="en-US" sz="2000" dirty="0">
                <a:solidFill>
                  <a:srgbClr val="0070C0"/>
                </a:solidFill>
                <a:latin typeface="Times New Roman"/>
                <a:ea typeface="Times New Roman"/>
                <a:cs typeface="Times New Roman"/>
                <a:sym typeface="Times New Roman"/>
              </a:rPr>
              <a:t> </a:t>
            </a:r>
            <a:r>
              <a:rPr lang="en-US" sz="2000" dirty="0" err="1">
                <a:solidFill>
                  <a:srgbClr val="0070C0"/>
                </a:solidFill>
                <a:latin typeface="Times New Roman"/>
                <a:ea typeface="Times New Roman"/>
                <a:cs typeface="Times New Roman"/>
                <a:sym typeface="Times New Roman"/>
              </a:rPr>
              <a:t>theo</a:t>
            </a:r>
            <a:r>
              <a:rPr lang="en-US" sz="2000" dirty="0">
                <a:solidFill>
                  <a:srgbClr val="0070C0"/>
                </a:solidFill>
                <a:latin typeface="Times New Roman"/>
                <a:ea typeface="Times New Roman"/>
                <a:cs typeface="Times New Roman"/>
                <a:sym typeface="Times New Roman"/>
              </a:rPr>
              <a:t> </a:t>
            </a:r>
            <a:r>
              <a:rPr lang="en-US" sz="2000" dirty="0" err="1">
                <a:solidFill>
                  <a:srgbClr val="0070C0"/>
                </a:solidFill>
                <a:latin typeface="Times New Roman"/>
                <a:ea typeface="Times New Roman"/>
                <a:cs typeface="Times New Roman"/>
                <a:sym typeface="Times New Roman"/>
              </a:rPr>
              <a:t>ngưỡng</a:t>
            </a:r>
            <a:r>
              <a:rPr lang="en-US" sz="2000" dirty="0">
                <a:solidFill>
                  <a:srgbClr val="0070C0"/>
                </a:solidFill>
                <a:latin typeface="Times New Roman"/>
                <a:ea typeface="Times New Roman"/>
                <a:cs typeface="Times New Roman"/>
                <a:sym typeface="Times New Roman"/>
              </a:rPr>
              <a:t> </a:t>
            </a:r>
            <a:r>
              <a:rPr lang="en-US" sz="2000" dirty="0" err="1">
                <a:solidFill>
                  <a:srgbClr val="0070C0"/>
                </a:solidFill>
                <a:latin typeface="Times New Roman"/>
                <a:ea typeface="Times New Roman"/>
                <a:cs typeface="Times New Roman"/>
                <a:sym typeface="Times New Roman"/>
              </a:rPr>
              <a:t>toàn</a:t>
            </a:r>
            <a:r>
              <a:rPr lang="en-US" sz="2000" dirty="0">
                <a:solidFill>
                  <a:srgbClr val="0070C0"/>
                </a:solidFill>
                <a:latin typeface="Times New Roman"/>
                <a:ea typeface="Times New Roman"/>
                <a:cs typeface="Times New Roman"/>
                <a:sym typeface="Times New Roman"/>
              </a:rPr>
              <a:t> </a:t>
            </a:r>
            <a:r>
              <a:rPr lang="en-US" sz="2000" dirty="0" err="1">
                <a:solidFill>
                  <a:srgbClr val="0070C0"/>
                </a:solidFill>
                <a:latin typeface="Times New Roman"/>
                <a:ea typeface="Times New Roman"/>
                <a:cs typeface="Times New Roman"/>
                <a:sym typeface="Times New Roman"/>
              </a:rPr>
              <a:t>cục</a:t>
            </a:r>
            <a:r>
              <a:rPr lang="en-US" sz="2000" dirty="0">
                <a:solidFill>
                  <a:srgbClr val="0070C0"/>
                </a:solidFill>
                <a:latin typeface="Times New Roman"/>
                <a:ea typeface="Times New Roman"/>
                <a:cs typeface="Times New Roman"/>
                <a:sym typeface="Times New Roman"/>
              </a:rPr>
              <a:t> global threshold</a:t>
            </a:r>
            <a:endParaRPr dirty="0"/>
          </a:p>
        </p:txBody>
      </p:sp>
      <p:sp>
        <p:nvSpPr>
          <p:cNvPr id="504" name="Google Shape;504;p7"/>
          <p:cNvSpPr/>
          <p:nvPr/>
        </p:nvSpPr>
        <p:spPr>
          <a:xfrm>
            <a:off x="304805" y="133357"/>
            <a:ext cx="8415633" cy="430865"/>
          </a:xfrm>
          <a:prstGeom prst="rect">
            <a:avLst/>
          </a:prstGeom>
          <a:noFill/>
          <a:ln>
            <a:noFill/>
          </a:ln>
        </p:spPr>
        <p:txBody>
          <a:bodyPr spcFirstLastPara="1" wrap="square" lIns="91400" tIns="45700" rIns="91400" bIns="45700" anchor="t" anchorCtr="0">
            <a:spAutoFit/>
          </a:bodyPr>
          <a:lstStyle/>
          <a:p>
            <a:pPr marL="342770" indent="-342770" algn="just">
              <a:buSzPts val="2200"/>
              <a:buFont typeface="Arial"/>
              <a:buAutoNum type="arabicPeriod"/>
            </a:pPr>
            <a:r>
              <a:rPr lang="en-US" sz="2200" b="1" dirty="0" err="1">
                <a:latin typeface="Times New Roman"/>
                <a:ea typeface="Times New Roman"/>
                <a:cs typeface="Times New Roman"/>
                <a:sym typeface="Times New Roman"/>
              </a:rPr>
              <a:t>Phân</a:t>
            </a:r>
            <a:r>
              <a:rPr lang="en-US" sz="2200" b="1" dirty="0">
                <a:latin typeface="Times New Roman"/>
                <a:ea typeface="Times New Roman"/>
                <a:cs typeface="Times New Roman"/>
                <a:sym typeface="Times New Roman"/>
              </a:rPr>
              <a:t> </a:t>
            </a:r>
            <a:r>
              <a:rPr lang="en-US" sz="2200" b="1" dirty="0" err="1">
                <a:latin typeface="Times New Roman"/>
                <a:ea typeface="Times New Roman"/>
                <a:cs typeface="Times New Roman"/>
                <a:sym typeface="Times New Roman"/>
              </a:rPr>
              <a:t>đoạn</a:t>
            </a:r>
            <a:r>
              <a:rPr lang="en-US" sz="2200" b="1" dirty="0">
                <a:latin typeface="Times New Roman"/>
                <a:ea typeface="Times New Roman"/>
                <a:cs typeface="Times New Roman"/>
                <a:sym typeface="Times New Roman"/>
              </a:rPr>
              <a:t> </a:t>
            </a:r>
            <a:r>
              <a:rPr lang="en-US" sz="2200" b="1" dirty="0" err="1">
                <a:latin typeface="Times New Roman"/>
                <a:ea typeface="Times New Roman"/>
                <a:cs typeface="Times New Roman"/>
                <a:sym typeface="Times New Roman"/>
              </a:rPr>
              <a:t>dựa</a:t>
            </a:r>
            <a:r>
              <a:rPr lang="en-US" sz="2200" b="1" dirty="0">
                <a:latin typeface="Times New Roman"/>
                <a:ea typeface="Times New Roman"/>
                <a:cs typeface="Times New Roman"/>
                <a:sym typeface="Times New Roman"/>
              </a:rPr>
              <a:t> </a:t>
            </a:r>
            <a:r>
              <a:rPr lang="en-US" sz="2200" b="1" dirty="0" err="1">
                <a:latin typeface="Times New Roman"/>
                <a:ea typeface="Times New Roman"/>
                <a:cs typeface="Times New Roman"/>
                <a:sym typeface="Times New Roman"/>
              </a:rPr>
              <a:t>trên</a:t>
            </a:r>
            <a:r>
              <a:rPr lang="en-US" sz="2200" b="1" dirty="0">
                <a:latin typeface="Times New Roman"/>
                <a:ea typeface="Times New Roman"/>
                <a:cs typeface="Times New Roman"/>
                <a:sym typeface="Times New Roman"/>
              </a:rPr>
              <a:t> </a:t>
            </a:r>
            <a:r>
              <a:rPr lang="en-US" sz="2200" b="1" dirty="0" err="1">
                <a:latin typeface="Times New Roman"/>
                <a:ea typeface="Times New Roman"/>
                <a:cs typeface="Times New Roman"/>
                <a:sym typeface="Times New Roman"/>
              </a:rPr>
              <a:t>ngưỡng</a:t>
            </a:r>
            <a:r>
              <a:rPr lang="en-US" sz="2200" b="1" dirty="0">
                <a:latin typeface="Times New Roman"/>
                <a:ea typeface="Times New Roman"/>
                <a:cs typeface="Times New Roman"/>
                <a:sym typeface="Times New Roman"/>
              </a:rPr>
              <a:t> (</a:t>
            </a:r>
            <a:r>
              <a:rPr lang="en-US" sz="2200" b="1" dirty="0" smtClean="0">
                <a:latin typeface="Times New Roman"/>
                <a:ea typeface="Times New Roman"/>
                <a:cs typeface="Times New Roman"/>
                <a:sym typeface="Times New Roman"/>
              </a:rPr>
              <a:t>Threshold)</a:t>
            </a:r>
            <a:endParaRPr dirty="0"/>
          </a:p>
        </p:txBody>
      </p:sp>
      <p:sp>
        <p:nvSpPr>
          <p:cNvPr id="9" name="TextBox 8"/>
          <p:cNvSpPr txBox="1"/>
          <p:nvPr/>
        </p:nvSpPr>
        <p:spPr>
          <a:xfrm>
            <a:off x="8654906" y="4649075"/>
            <a:ext cx="300082" cy="369332"/>
          </a:xfrm>
          <a:prstGeom prst="rect">
            <a:avLst/>
          </a:prstGeom>
          <a:noFill/>
        </p:spPr>
        <p:txBody>
          <a:bodyPr wrap="none" rtlCol="0">
            <a:spAutoFit/>
          </a:bodyPr>
          <a:lstStyle/>
          <a:p>
            <a:r>
              <a:rPr lang="en-US" sz="1800" dirty="0" smtClean="0">
                <a:latin typeface="Times New Roman" pitchFamily="18" charset="0"/>
                <a:cs typeface="Times New Roman" pitchFamily="18" charset="0"/>
              </a:rPr>
              <a:t>7</a:t>
            </a:r>
            <a:endParaRPr lang="en-US" sz="1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0" name="TextBox 9"/>
              <p:cNvSpPr txBox="1"/>
              <p:nvPr/>
            </p:nvSpPr>
            <p:spPr>
              <a:xfrm>
                <a:off x="487714" y="2355407"/>
                <a:ext cx="8046693" cy="2244391"/>
              </a:xfrm>
              <a:prstGeom prst="rect">
                <a:avLst/>
              </a:prstGeom>
              <a:noFill/>
            </p:spPr>
            <p:txBody>
              <a:bodyPr wrap="square" lIns="91434" tIns="45717" rIns="91434" bIns="45717" rtlCol="0">
                <a:spAutoFit/>
              </a:bodyPr>
              <a:lstStyle/>
              <a:p>
                <a:pPr algn="just"/>
                <a:r>
                  <a:rPr lang="en-US" sz="2000" b="1" dirty="0" smtClean="0">
                    <a:latin typeface="Times New Roman" pitchFamily="18" charset="0"/>
                    <a:cs typeface="Times New Roman" pitchFamily="18" charset="0"/>
                  </a:rPr>
                  <a:t>B1: </a:t>
                </a:r>
                <a:r>
                  <a:rPr lang="en-US" sz="2000" dirty="0" err="1">
                    <a:latin typeface="Times New Roman" pitchFamily="18" charset="0"/>
                    <a:cs typeface="Times New Roman" pitchFamily="18" charset="0"/>
                  </a:rPr>
                  <a:t>Chọn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ngưỡng</a:t>
                </a:r>
                <a:r>
                  <a:rPr lang="en-US" sz="2000" dirty="0">
                    <a:latin typeface="Times New Roman" pitchFamily="18" charset="0"/>
                    <a:cs typeface="Times New Roman" pitchFamily="18" charset="0"/>
                  </a:rPr>
                  <a:t> T</a:t>
                </a:r>
              </a:p>
              <a:p>
                <a:pPr algn="just"/>
                <a:r>
                  <a:rPr lang="en-US" sz="2000" b="1" dirty="0">
                    <a:latin typeface="Times New Roman" pitchFamily="18" charset="0"/>
                    <a:cs typeface="Times New Roman" pitchFamily="18" charset="0"/>
                  </a:rPr>
                  <a:t>B2: </a:t>
                </a:r>
                <a:r>
                  <a:rPr lang="en-US" sz="2000" dirty="0" err="1">
                    <a:latin typeface="Times New Roman" pitchFamily="18" charset="0"/>
                    <a:cs typeface="Times New Roman" pitchFamily="18" charset="0"/>
                  </a:rPr>
                  <a:t>Tính</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kết</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quả</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phân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đoạn</a:t>
                </a:r>
                <a:endParaRPr lang="en-US" sz="2000" dirty="0">
                  <a:latin typeface="Times New Roman" pitchFamily="18" charset="0"/>
                  <a:cs typeface="Times New Roman" pitchFamily="18" charset="0"/>
                </a:endParaRPr>
              </a:p>
              <a:p>
                <a:pPr algn="just"/>
                <a14:m>
                  <m:oMathPara xmlns:m="http://schemas.openxmlformats.org/officeDocument/2006/math">
                    <m:oMathParaPr>
                      <m:jc m:val="centerGroup"/>
                    </m:oMathParaPr>
                    <m:oMath xmlns:m="http://schemas.openxmlformats.org/officeDocument/2006/math">
                      <m:r>
                        <m:rPr>
                          <m:sty m:val="p"/>
                        </m:rPr>
                        <a:rPr lang="en-US" sz="2000">
                          <a:latin typeface="Cambria Math"/>
                        </a:rPr>
                        <m:t>g</m:t>
                      </m:r>
                      <m:d>
                        <m:dPr>
                          <m:ctrlPr>
                            <a:rPr lang="en-US" sz="2000" i="1">
                              <a:latin typeface="Cambria Math"/>
                            </a:rPr>
                          </m:ctrlPr>
                        </m:dPr>
                        <m:e>
                          <m:r>
                            <m:rPr>
                              <m:sty m:val="p"/>
                            </m:rPr>
                            <a:rPr lang="en-US" sz="2000">
                              <a:latin typeface="Cambria Math"/>
                            </a:rPr>
                            <m:t>x</m:t>
                          </m:r>
                          <m:r>
                            <a:rPr lang="en-US" sz="2000">
                              <a:latin typeface="Cambria Math"/>
                            </a:rPr>
                            <m:t>,</m:t>
                          </m:r>
                          <m:r>
                            <m:rPr>
                              <m:sty m:val="p"/>
                            </m:rPr>
                            <a:rPr lang="en-US" sz="2000">
                              <a:latin typeface="Cambria Math"/>
                            </a:rPr>
                            <m:t>y</m:t>
                          </m:r>
                        </m:e>
                      </m:d>
                      <m:r>
                        <a:rPr lang="en-US" sz="2000">
                          <a:latin typeface="Cambria Math"/>
                        </a:rPr>
                        <m:t>=</m:t>
                      </m:r>
                      <m:d>
                        <m:dPr>
                          <m:begChr m:val="{"/>
                          <m:endChr m:val=""/>
                          <m:ctrlPr>
                            <a:rPr lang="en-US" sz="2000" i="1">
                              <a:latin typeface="Cambria Math"/>
                            </a:rPr>
                          </m:ctrlPr>
                        </m:dPr>
                        <m:e>
                          <m:eqArr>
                            <m:eqArrPr>
                              <m:ctrlPr>
                                <a:rPr lang="en-US" sz="2000" i="1">
                                  <a:latin typeface="Cambria Math"/>
                                </a:rPr>
                              </m:ctrlPr>
                            </m:eqArrPr>
                            <m:e>
                              <m:r>
                                <a:rPr lang="en-US" sz="2000" smtClean="0">
                                  <a:latin typeface="Cambria Math"/>
                                </a:rPr>
                                <m:t>1</m:t>
                              </m:r>
                              <m:r>
                                <a:rPr lang="en-US" sz="2000">
                                  <a:latin typeface="Cambria Math"/>
                                </a:rPr>
                                <m:t> </m:t>
                              </m:r>
                              <m:r>
                                <m:rPr>
                                  <m:sty m:val="p"/>
                                </m:rPr>
                                <a:rPr lang="en-US" sz="2000">
                                  <a:latin typeface="Cambria Math"/>
                                </a:rPr>
                                <m:t>if</m:t>
                              </m:r>
                              <m:r>
                                <a:rPr lang="en-US" sz="2000">
                                  <a:latin typeface="Cambria Math"/>
                                </a:rPr>
                                <m:t> </m:t>
                              </m:r>
                              <m:r>
                                <m:rPr>
                                  <m:sty m:val="p"/>
                                </m:rPr>
                                <a:rPr lang="en-US" sz="2000">
                                  <a:latin typeface="Cambria Math"/>
                                </a:rPr>
                                <m:t>f</m:t>
                              </m:r>
                              <m:d>
                                <m:dPr>
                                  <m:ctrlPr>
                                    <a:rPr lang="en-US" sz="2000" i="1">
                                      <a:latin typeface="Cambria Math"/>
                                    </a:rPr>
                                  </m:ctrlPr>
                                </m:dPr>
                                <m:e>
                                  <m:r>
                                    <m:rPr>
                                      <m:sty m:val="p"/>
                                    </m:rPr>
                                    <a:rPr lang="en-US" sz="2000">
                                      <a:latin typeface="Cambria Math"/>
                                    </a:rPr>
                                    <m:t>x</m:t>
                                  </m:r>
                                  <m:r>
                                    <a:rPr lang="en-US" sz="2000">
                                      <a:latin typeface="Cambria Math"/>
                                    </a:rPr>
                                    <m:t>,</m:t>
                                  </m:r>
                                  <m:r>
                                    <m:rPr>
                                      <m:sty m:val="p"/>
                                    </m:rPr>
                                    <a:rPr lang="en-US" sz="2000">
                                      <a:latin typeface="Cambria Math"/>
                                    </a:rPr>
                                    <m:t>y</m:t>
                                  </m:r>
                                </m:e>
                              </m:d>
                              <m:r>
                                <a:rPr lang="en-US" sz="2000">
                                  <a:latin typeface="Cambria Math"/>
                                </a:rPr>
                                <m:t>&gt;</m:t>
                              </m:r>
                              <m:r>
                                <m:rPr>
                                  <m:sty m:val="p"/>
                                </m:rPr>
                                <a:rPr lang="en-US" sz="2000">
                                  <a:latin typeface="Cambria Math"/>
                                </a:rPr>
                                <m:t>T</m:t>
                              </m:r>
                              <m:r>
                                <a:rPr lang="en-US" sz="2000">
                                  <a:latin typeface="Cambria Math"/>
                                </a:rPr>
                                <m:t> </m:t>
                              </m:r>
                            </m:e>
                            <m:e>
                              <m:r>
                                <a:rPr lang="en-US" sz="2000">
                                  <a:latin typeface="Cambria Math"/>
                                </a:rPr>
                                <m:t>0 </m:t>
                              </m:r>
                              <m:r>
                                <m:rPr>
                                  <m:sty m:val="p"/>
                                </m:rPr>
                                <a:rPr lang="en-US" sz="2000">
                                  <a:latin typeface="Cambria Math"/>
                                </a:rPr>
                                <m:t>if</m:t>
                              </m:r>
                              <m:r>
                                <a:rPr lang="en-US" sz="2000">
                                  <a:latin typeface="Cambria Math"/>
                                </a:rPr>
                                <m:t> </m:t>
                              </m:r>
                              <m:r>
                                <m:rPr>
                                  <m:sty m:val="p"/>
                                </m:rPr>
                                <a:rPr lang="en-US" sz="2000">
                                  <a:latin typeface="Cambria Math"/>
                                </a:rPr>
                                <m:t>f</m:t>
                              </m:r>
                              <m:d>
                                <m:dPr>
                                  <m:ctrlPr>
                                    <a:rPr lang="en-US" sz="2000" i="1">
                                      <a:latin typeface="Cambria Math"/>
                                    </a:rPr>
                                  </m:ctrlPr>
                                </m:dPr>
                                <m:e>
                                  <m:r>
                                    <m:rPr>
                                      <m:sty m:val="p"/>
                                    </m:rPr>
                                    <a:rPr lang="en-US" sz="2000">
                                      <a:latin typeface="Cambria Math"/>
                                    </a:rPr>
                                    <m:t>x</m:t>
                                  </m:r>
                                  <m:r>
                                    <a:rPr lang="en-US" sz="2000">
                                      <a:latin typeface="Cambria Math"/>
                                    </a:rPr>
                                    <m:t>,</m:t>
                                  </m:r>
                                  <m:r>
                                    <m:rPr>
                                      <m:sty m:val="p"/>
                                    </m:rPr>
                                    <a:rPr lang="en-US" sz="2000">
                                      <a:latin typeface="Cambria Math"/>
                                    </a:rPr>
                                    <m:t>y</m:t>
                                  </m:r>
                                </m:e>
                              </m:d>
                              <m:r>
                                <a:rPr lang="en-US" sz="2000">
                                  <a:latin typeface="Cambria Math"/>
                                </a:rPr>
                                <m:t>≤</m:t>
                              </m:r>
                              <m:r>
                                <m:rPr>
                                  <m:sty m:val="p"/>
                                </m:rPr>
                                <a:rPr lang="en-US" sz="2000">
                                  <a:latin typeface="Cambria Math"/>
                                </a:rPr>
                                <m:t>T</m:t>
                              </m:r>
                              <m:r>
                                <a:rPr lang="en-US" sz="2000">
                                  <a:latin typeface="Cambria Math"/>
                                </a:rPr>
                                <m:t> </m:t>
                              </m:r>
                            </m:e>
                          </m:eqArr>
                        </m:e>
                      </m:d>
                    </m:oMath>
                  </m:oMathPara>
                </a14:m>
                <a:endParaRPr lang="en-US" sz="2000" dirty="0">
                  <a:latin typeface="Times New Roman" pitchFamily="18" charset="0"/>
                  <a:cs typeface="Times New Roman" pitchFamily="18" charset="0"/>
                </a:endParaRPr>
              </a:p>
              <a:p>
                <a:pPr marL="285644" indent="-285644" algn="just">
                  <a:buFont typeface="Arial" pitchFamily="34" charset="0"/>
                  <a:buChar char="•"/>
                </a:pPr>
                <a:r>
                  <a:rPr lang="en-US" sz="2000" dirty="0">
                    <a:latin typeface="Times New Roman" pitchFamily="18" charset="0"/>
                    <a:cs typeface="Times New Roman" pitchFamily="18" charset="0"/>
                  </a:rPr>
                  <a:t>f(x, y): </a:t>
                </a:r>
                <a:r>
                  <a:rPr lang="en-US" sz="2000" dirty="0" err="1">
                    <a:latin typeface="Times New Roman" pitchFamily="18" charset="0"/>
                    <a:cs typeface="Times New Roman" pitchFamily="18" charset="0"/>
                  </a:rPr>
                  <a:t>Giá</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trị</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điểm</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ảnh</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tại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tọa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độ</a:t>
                </a:r>
                <a:r>
                  <a:rPr lang="en-US" sz="2000" dirty="0">
                    <a:latin typeface="Times New Roman" pitchFamily="18" charset="0"/>
                    <a:cs typeface="Times New Roman" pitchFamily="18" charset="0"/>
                  </a:rPr>
                  <a:t> (x, y) </a:t>
                </a:r>
                <a:r>
                  <a:rPr lang="en-US" sz="2000" dirty="0" err="1">
                    <a:latin typeface="Times New Roman" pitchFamily="18" charset="0"/>
                    <a:cs typeface="Times New Roman" pitchFamily="18" charset="0"/>
                  </a:rPr>
                  <a:t>trước</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khi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phân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đoạn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ảnh</a:t>
                </a:r>
                <a:endParaRPr lang="en-US" sz="2000" dirty="0">
                  <a:latin typeface="Times New Roman" pitchFamily="18" charset="0"/>
                  <a:cs typeface="Times New Roman" pitchFamily="18" charset="0"/>
                </a:endParaRPr>
              </a:p>
              <a:p>
                <a:pPr marL="285644" indent="-285644" algn="just">
                  <a:buFont typeface="Arial" pitchFamily="34" charset="0"/>
                  <a:buChar char="•"/>
                </a:pPr>
                <a:r>
                  <a:rPr lang="en-US" sz="2000" dirty="0">
                    <a:latin typeface="Times New Roman" pitchFamily="18" charset="0"/>
                    <a:cs typeface="Times New Roman" pitchFamily="18" charset="0"/>
                  </a:rPr>
                  <a:t>g(x, y): </a:t>
                </a:r>
                <a:r>
                  <a:rPr lang="en-US" sz="2000" dirty="0" err="1">
                    <a:latin typeface="Times New Roman" pitchFamily="18" charset="0"/>
                    <a:cs typeface="Times New Roman" pitchFamily="18" charset="0"/>
                  </a:rPr>
                  <a:t>Giá</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trị</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điểm</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ảnh</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tại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tọa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độ</a:t>
                </a:r>
                <a:r>
                  <a:rPr lang="en-US" sz="2000" dirty="0">
                    <a:latin typeface="Times New Roman" pitchFamily="18" charset="0"/>
                    <a:cs typeface="Times New Roman" pitchFamily="18" charset="0"/>
                  </a:rPr>
                  <a:t> (x, y) </a:t>
                </a:r>
                <a:r>
                  <a:rPr lang="en-US" sz="2000" dirty="0" err="1">
                    <a:latin typeface="Times New Roman" pitchFamily="18" charset="0"/>
                    <a:cs typeface="Times New Roman" pitchFamily="18" charset="0"/>
                  </a:rPr>
                  <a:t>sau</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khi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phân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đoạn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ảnh</a:t>
                </a:r>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87714" y="2355407"/>
                <a:ext cx="8046693" cy="2244391"/>
              </a:xfrm>
              <a:prstGeom prst="rect">
                <a:avLst/>
              </a:prstGeom>
              <a:blipFill rotWithShape="1">
                <a:blip r:embed="rId3"/>
                <a:stretch>
                  <a:fillRect l="-758" t="-1355"/>
                </a:stretch>
              </a:blipFill>
            </p:spPr>
            <p:txBody>
              <a:bodyPr/>
              <a:lstStyle/>
              <a:p>
                <a:r>
                  <a:rPr lang="en-US">
                    <a:noFill/>
                  </a:rPr>
                  <a:t> </a:t>
                </a:r>
              </a:p>
            </p:txBody>
          </p:sp>
        </mc:Fallback>
      </mc:AlternateContent>
      <p:grpSp>
        <p:nvGrpSpPr>
          <p:cNvPr id="2" name="Group 1"/>
          <p:cNvGrpSpPr/>
          <p:nvPr/>
        </p:nvGrpSpPr>
        <p:grpSpPr>
          <a:xfrm>
            <a:off x="446084" y="654082"/>
            <a:ext cx="8267230" cy="2768127"/>
            <a:chOff x="446084" y="654082"/>
            <a:chExt cx="8267230" cy="2768127"/>
          </a:xfrm>
        </p:grpSpPr>
        <p:grpSp>
          <p:nvGrpSpPr>
            <p:cNvPr id="499" name="Google Shape;499;p7"/>
            <p:cNvGrpSpPr/>
            <p:nvPr/>
          </p:nvGrpSpPr>
          <p:grpSpPr>
            <a:xfrm>
              <a:off x="446084" y="1060006"/>
              <a:ext cx="8267229" cy="2362203"/>
              <a:chOff x="446079" y="1047750"/>
              <a:chExt cx="8267229" cy="2362203"/>
            </a:xfrm>
          </p:grpSpPr>
          <p:sp>
            <p:nvSpPr>
              <p:cNvPr id="500" name="Google Shape;500;p7"/>
              <p:cNvSpPr/>
              <p:nvPr/>
            </p:nvSpPr>
            <p:spPr>
              <a:xfrm>
                <a:off x="446079" y="1047750"/>
                <a:ext cx="5621057" cy="1323433"/>
              </a:xfrm>
              <a:prstGeom prst="rect">
                <a:avLst/>
              </a:prstGeom>
              <a:noFill/>
              <a:ln>
                <a:noFill/>
              </a:ln>
            </p:spPr>
            <p:txBody>
              <a:bodyPr spcFirstLastPara="1" wrap="square" lIns="91425" tIns="45700" rIns="91425" bIns="45700" anchor="t" anchorCtr="0">
                <a:spAutoFit/>
              </a:bodyPr>
              <a:lstStyle/>
              <a:p>
                <a:pPr algn="just"/>
                <a:r>
                  <a:rPr lang="en-US" sz="2000" dirty="0" err="1">
                    <a:latin typeface="Times New Roman"/>
                    <a:ea typeface="Times New Roman"/>
                    <a:cs typeface="Times New Roman"/>
                    <a:sym typeface="Times New Roman"/>
                  </a:rPr>
                  <a:t>Việc</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chọn</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ngưỡng</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cho</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thuật</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toán</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này</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dựa</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vào</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việc</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xem</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xét</a:t>
                </a:r>
                <a:r>
                  <a:rPr lang="en-US" sz="2000" dirty="0">
                    <a:latin typeface="Times New Roman"/>
                    <a:ea typeface="Times New Roman"/>
                    <a:cs typeface="Times New Roman"/>
                    <a:sym typeface="Times New Roman"/>
                  </a:rPr>
                  <a:t> Histogram </a:t>
                </a:r>
                <a:r>
                  <a:rPr lang="en-US" sz="2000" dirty="0" err="1">
                    <a:latin typeface="Times New Roman"/>
                    <a:ea typeface="Times New Roman"/>
                    <a:cs typeface="Times New Roman"/>
                    <a:sym typeface="Times New Roman"/>
                  </a:rPr>
                  <a:t>và</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phải</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tự</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chọn</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ngưỡng</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dựa</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trên</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thử</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nhiều</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ngưỡng</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và</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xem</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xét</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các</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đỉnh</a:t>
                </a:r>
                <a:r>
                  <a:rPr lang="en-US" sz="2000" dirty="0">
                    <a:latin typeface="Times New Roman"/>
                    <a:ea typeface="Times New Roman"/>
                    <a:cs typeface="Times New Roman"/>
                    <a:sym typeface="Times New Roman"/>
                  </a:rPr>
                  <a:t> </a:t>
                </a:r>
                <a:r>
                  <a:rPr lang="en-US" sz="2000" dirty="0" err="1">
                    <a:latin typeface="Times New Roman"/>
                    <a:ea typeface="Times New Roman"/>
                    <a:cs typeface="Times New Roman"/>
                    <a:sym typeface="Times New Roman"/>
                  </a:rPr>
                  <a:t>của</a:t>
                </a:r>
                <a:r>
                  <a:rPr lang="en-US" sz="2000" dirty="0">
                    <a:latin typeface="Times New Roman"/>
                    <a:ea typeface="Times New Roman"/>
                    <a:cs typeface="Times New Roman"/>
                    <a:sym typeface="Times New Roman"/>
                  </a:rPr>
                  <a:t> Histogram</a:t>
                </a:r>
                <a:endParaRPr dirty="0"/>
              </a:p>
            </p:txBody>
          </p:sp>
          <p:pic>
            <p:nvPicPr>
              <p:cNvPr id="503" name="Google Shape;503;p7"/>
              <p:cNvPicPr preferRelativeResize="0"/>
              <p:nvPr/>
            </p:nvPicPr>
            <p:blipFill rotWithShape="1">
              <a:blip r:embed="rId4">
                <a:alphaModFix/>
              </a:blip>
              <a:srcRect/>
              <a:stretch/>
            </p:blipFill>
            <p:spPr>
              <a:xfrm>
                <a:off x="6464542" y="1987400"/>
                <a:ext cx="2248766" cy="1422553"/>
              </a:xfrm>
              <a:prstGeom prst="rect">
                <a:avLst/>
              </a:prstGeom>
              <a:noFill/>
              <a:ln>
                <a:noFill/>
              </a:ln>
            </p:spPr>
          </p:pic>
        </p:grpSp>
        <p:pic>
          <p:nvPicPr>
            <p:cNvPr id="11" name="Picture 10"/>
            <p:cNvPicPr/>
            <p:nvPr/>
          </p:nvPicPr>
          <p:blipFill>
            <a:blip r:embed="rId5"/>
            <a:stretch>
              <a:fillRect/>
            </a:stretch>
          </p:blipFill>
          <p:spPr>
            <a:xfrm>
              <a:off x="6464548" y="654082"/>
              <a:ext cx="2248766" cy="1233199"/>
            </a:xfrm>
            <a:prstGeom prst="rect">
              <a:avLst/>
            </a:prstGeom>
          </p:spPr>
        </p:pic>
      </p:grpSp>
      <p:sp>
        <p:nvSpPr>
          <p:cNvPr id="4" name="Rectangle 3"/>
          <p:cNvSpPr/>
          <p:nvPr/>
        </p:nvSpPr>
        <p:spPr>
          <a:xfrm>
            <a:off x="487714" y="4536327"/>
            <a:ext cx="7816314" cy="307777"/>
          </a:xfrm>
          <a:prstGeom prst="rect">
            <a:avLst/>
          </a:prstGeom>
        </p:spPr>
        <p:txBody>
          <a:bodyPr wrap="square">
            <a:spAutoFit/>
          </a:bodyPr>
          <a:lstStyle/>
          <a:p>
            <a:r>
              <a:rPr lang="en-US" dirty="0"/>
              <a:t>https://</a:t>
            </a:r>
            <a:r>
              <a:rPr lang="en-US" dirty="0" smtClean="0"/>
              <a:t>www.sciencedirect.com/topics/engineering/global-thresholding</a:t>
            </a:r>
            <a:endParaRPr lang="en-US" dirty="0"/>
          </a:p>
        </p:txBody>
      </p:sp>
    </p:spTree>
    <p:extLst>
      <p:ext uri="{BB962C8B-B14F-4D97-AF65-F5344CB8AC3E}">
        <p14:creationId xmlns:p14="http://schemas.microsoft.com/office/powerpoint/2010/main" val="114261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9"/>
          <p:cNvSpPr/>
          <p:nvPr/>
        </p:nvSpPr>
        <p:spPr>
          <a:xfrm>
            <a:off x="-183201" y="438155"/>
            <a:ext cx="6687600" cy="559800"/>
          </a:xfrm>
          <a:prstGeom prst="rect">
            <a:avLst/>
          </a:prstGeom>
          <a:noFill/>
          <a:ln>
            <a:noFill/>
          </a:ln>
        </p:spPr>
        <p:txBody>
          <a:bodyPr spcFirstLastPara="1" wrap="square" lIns="91400" tIns="45700" rIns="91400" bIns="45700" anchor="t" anchorCtr="0">
            <a:spAutoFit/>
          </a:bodyPr>
          <a:lstStyle/>
          <a:p>
            <a:pPr marL="457025" marR="0" lvl="1" indent="0" algn="just" rtl="0">
              <a:lnSpc>
                <a:spcPct val="150000"/>
              </a:lnSpc>
              <a:spcBef>
                <a:spcPts val="0"/>
              </a:spcBef>
              <a:spcAft>
                <a:spcPts val="0"/>
              </a:spcAft>
              <a:buClr>
                <a:srgbClr val="000000"/>
              </a:buClr>
              <a:buSzPts val="2000"/>
              <a:buFont typeface="Arial"/>
              <a:buNone/>
            </a:pPr>
            <a:r>
              <a:rPr lang="en-US" sz="2000" b="0" i="0" u="none" strike="noStrike" cap="none">
                <a:solidFill>
                  <a:srgbClr val="0070C0"/>
                </a:solidFill>
                <a:latin typeface="Times New Roman"/>
                <a:ea typeface="Times New Roman"/>
                <a:cs typeface="Times New Roman"/>
                <a:sym typeface="Times New Roman"/>
              </a:rPr>
              <a:t>1.1. Phân đoạn ảnh theo ngưỡng toàn cục global threshold</a:t>
            </a:r>
            <a:endParaRPr sz="1400" b="0" i="0" u="none" strike="noStrike" cap="none">
              <a:solidFill>
                <a:srgbClr val="000000"/>
              </a:solidFill>
              <a:latin typeface="Arial"/>
              <a:ea typeface="Arial"/>
              <a:cs typeface="Arial"/>
              <a:sym typeface="Arial"/>
            </a:endParaRPr>
          </a:p>
        </p:txBody>
      </p:sp>
      <p:sp>
        <p:nvSpPr>
          <p:cNvPr id="531" name="Google Shape;531;p9"/>
          <p:cNvSpPr/>
          <p:nvPr/>
        </p:nvSpPr>
        <p:spPr>
          <a:xfrm>
            <a:off x="304805" y="133357"/>
            <a:ext cx="8415633" cy="430865"/>
          </a:xfrm>
          <a:prstGeom prst="rect">
            <a:avLst/>
          </a:prstGeom>
          <a:noFill/>
          <a:ln>
            <a:noFill/>
          </a:ln>
        </p:spPr>
        <p:txBody>
          <a:bodyPr spcFirstLastPara="1" wrap="square" lIns="91400" tIns="45700" rIns="91400" bIns="45700" anchor="t" anchorCtr="0">
            <a:spAutoFit/>
          </a:bodyPr>
          <a:lstStyle/>
          <a:p>
            <a:pPr marL="342770" marR="0" lvl="0" indent="-342770" algn="just" rtl="0">
              <a:lnSpc>
                <a:spcPct val="100000"/>
              </a:lnSpc>
              <a:spcBef>
                <a:spcPts val="0"/>
              </a:spcBef>
              <a:spcAft>
                <a:spcPts val="0"/>
              </a:spcAft>
              <a:buClr>
                <a:schemeClr val="dk1"/>
              </a:buClr>
              <a:buSzPts val="2200"/>
              <a:buFont typeface="Arial"/>
              <a:buAutoNum type="arabicPeriod"/>
            </a:pPr>
            <a:r>
              <a:rPr lang="en-US" sz="2200" b="1" i="0" u="none" strike="noStrike" cap="none">
                <a:solidFill>
                  <a:schemeClr val="dk1"/>
                </a:solidFill>
                <a:latin typeface="Times New Roman"/>
                <a:ea typeface="Times New Roman"/>
                <a:cs typeface="Times New Roman"/>
                <a:sym typeface="Times New Roman"/>
              </a:rPr>
              <a:t>Phân đoạn dựa trên ngưỡng (Threshold)</a:t>
            </a:r>
            <a:endParaRPr sz="1400" b="0" i="0" u="none" strike="noStrike" cap="none">
              <a:solidFill>
                <a:srgbClr val="000000"/>
              </a:solidFill>
              <a:latin typeface="Arial"/>
              <a:ea typeface="Arial"/>
              <a:cs typeface="Arial"/>
              <a:sym typeface="Arial"/>
            </a:endParaRPr>
          </a:p>
        </p:txBody>
      </p:sp>
      <p:grpSp>
        <p:nvGrpSpPr>
          <p:cNvPr id="532" name="Google Shape;532;p9"/>
          <p:cNvGrpSpPr/>
          <p:nvPr/>
        </p:nvGrpSpPr>
        <p:grpSpPr>
          <a:xfrm>
            <a:off x="457205" y="857048"/>
            <a:ext cx="8283261" cy="3407611"/>
            <a:chOff x="457205" y="857048"/>
            <a:chExt cx="8283261" cy="3407611"/>
          </a:xfrm>
        </p:grpSpPr>
        <p:grpSp>
          <p:nvGrpSpPr>
            <p:cNvPr id="533" name="Google Shape;533;p9"/>
            <p:cNvGrpSpPr/>
            <p:nvPr/>
          </p:nvGrpSpPr>
          <p:grpSpPr>
            <a:xfrm>
              <a:off x="554498" y="857048"/>
              <a:ext cx="7967695" cy="2049198"/>
              <a:chOff x="554489" y="717893"/>
              <a:chExt cx="7967695" cy="2049198"/>
            </a:xfrm>
          </p:grpSpPr>
          <p:sp>
            <p:nvSpPr>
              <p:cNvPr id="534" name="Google Shape;534;p9"/>
              <p:cNvSpPr txBox="1"/>
              <p:nvPr/>
            </p:nvSpPr>
            <p:spPr>
              <a:xfrm>
                <a:off x="554489" y="717893"/>
                <a:ext cx="7967695" cy="10156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Trong trường hợp ảnh có độ tương phản rất cao, đối tượng quan tâm rất tối còn nền gần như là đồng nhất và rất sáng</a:t>
                </a: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=&gt; Thì việc chọn ngưỡng toàn cục là một giá trị khá chính xác</a:t>
                </a:r>
                <a:endParaRPr sz="2000" b="0" i="0" u="none" strike="noStrike" cap="none">
                  <a:solidFill>
                    <a:schemeClr val="dk1"/>
                  </a:solidFill>
                  <a:latin typeface="Times New Roman"/>
                  <a:ea typeface="Times New Roman"/>
                  <a:cs typeface="Times New Roman"/>
                  <a:sym typeface="Times New Roman"/>
                </a:endParaRPr>
              </a:p>
            </p:txBody>
          </p:sp>
          <p:sp>
            <p:nvSpPr>
              <p:cNvPr id="535" name="Google Shape;535;p9"/>
              <p:cNvSpPr txBox="1"/>
              <p:nvPr/>
            </p:nvSpPr>
            <p:spPr>
              <a:xfrm>
                <a:off x="5470733" y="2366988"/>
                <a:ext cx="1172309" cy="4001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T = 120</a:t>
                </a:r>
                <a:endParaRPr sz="1400" b="0" i="0" u="none" strike="noStrike" cap="none">
                  <a:solidFill>
                    <a:srgbClr val="000000"/>
                  </a:solidFill>
                  <a:latin typeface="Arial"/>
                  <a:ea typeface="Arial"/>
                  <a:cs typeface="Arial"/>
                  <a:sym typeface="Arial"/>
                </a:endParaRPr>
              </a:p>
            </p:txBody>
          </p:sp>
        </p:grpSp>
        <p:sp>
          <p:nvSpPr>
            <p:cNvPr id="536" name="Google Shape;536;p9"/>
            <p:cNvSpPr txBox="1"/>
            <p:nvPr/>
          </p:nvSpPr>
          <p:spPr>
            <a:xfrm>
              <a:off x="457205" y="3549103"/>
              <a:ext cx="8283261" cy="715556"/>
            </a:xfrm>
            <a:prstGeom prst="rect">
              <a:avLst/>
            </a:prstGeom>
            <a:noFill/>
            <a:ln>
              <a:noFill/>
            </a:ln>
          </p:spPr>
          <p:txBody>
            <a:bodyPr spcFirstLastPara="1" wrap="square" lIns="91400" tIns="45700" rIns="91400"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Tuy nhiên, nó không thành công nếu hình ảnh bị nhiễu, bị phơi sáng điều kiện ánh sáng khác nhau ở các khu vực khác nhau</a:t>
              </a:r>
              <a:endParaRPr sz="2000" b="0" i="0" u="none" strike="noStrike" cap="none">
                <a:solidFill>
                  <a:schemeClr val="dk1"/>
                </a:solidFill>
                <a:latin typeface="Times New Roman"/>
                <a:ea typeface="Times New Roman"/>
                <a:cs typeface="Times New Roman"/>
                <a:sym typeface="Times New Roman"/>
              </a:endParaRPr>
            </a:p>
          </p:txBody>
        </p:sp>
        <p:pic>
          <p:nvPicPr>
            <p:cNvPr id="537" name="Google Shape;537;p9"/>
            <p:cNvPicPr preferRelativeResize="0"/>
            <p:nvPr/>
          </p:nvPicPr>
          <p:blipFill rotWithShape="1">
            <a:blip r:embed="rId3">
              <a:alphaModFix/>
            </a:blip>
            <a:srcRect/>
            <a:stretch/>
          </p:blipFill>
          <p:spPr>
            <a:xfrm>
              <a:off x="533400" y="1903422"/>
              <a:ext cx="8176524" cy="1654525"/>
            </a:xfrm>
            <a:prstGeom prst="rect">
              <a:avLst/>
            </a:prstGeom>
            <a:noFill/>
            <a:ln>
              <a:noFill/>
            </a:ln>
          </p:spPr>
        </p:pic>
      </p:grpSp>
      <p:sp>
        <p:nvSpPr>
          <p:cNvPr id="538" name="Google Shape;538;p9"/>
          <p:cNvSpPr txBox="1"/>
          <p:nvPr/>
        </p:nvSpPr>
        <p:spPr>
          <a:xfrm>
            <a:off x="8654906" y="4649075"/>
            <a:ext cx="30008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8</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grpSp>
        <p:nvGrpSpPr>
          <p:cNvPr id="544" name="Google Shape;544;p10"/>
          <p:cNvGrpSpPr/>
          <p:nvPr/>
        </p:nvGrpSpPr>
        <p:grpSpPr>
          <a:xfrm>
            <a:off x="512394" y="1142821"/>
            <a:ext cx="8339148" cy="3225456"/>
            <a:chOff x="512394" y="1142821"/>
            <a:chExt cx="8339148" cy="3225456"/>
          </a:xfrm>
        </p:grpSpPr>
        <p:sp>
          <p:nvSpPr>
            <p:cNvPr id="545" name="Google Shape;545;p10"/>
            <p:cNvSpPr/>
            <p:nvPr/>
          </p:nvSpPr>
          <p:spPr>
            <a:xfrm>
              <a:off x="512394" y="1142821"/>
              <a:ext cx="8339148" cy="101565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Adaptive Threshold chia nhỏ hình ảnh thành các khối hoặc vùng khác nhau có kích thước giống nhau, sau đó giá trị ngưỡng được tính toán cho các vùng chia nhỏ và do đó, sẽ có các giá trị ngưỡng khác nhau cho các vùng khác nhau.</a:t>
              </a:r>
              <a:endParaRPr sz="1400" b="0" i="0" u="none" strike="noStrike" cap="none">
                <a:solidFill>
                  <a:srgbClr val="000000"/>
                </a:solidFill>
                <a:latin typeface="Arial"/>
                <a:ea typeface="Arial"/>
                <a:cs typeface="Arial"/>
                <a:sym typeface="Arial"/>
              </a:endParaRPr>
            </a:p>
          </p:txBody>
        </p:sp>
        <p:pic>
          <p:nvPicPr>
            <p:cNvPr id="546" name="Google Shape;546;p10"/>
            <p:cNvPicPr preferRelativeResize="0"/>
            <p:nvPr/>
          </p:nvPicPr>
          <p:blipFill rotWithShape="1">
            <a:blip r:embed="rId3">
              <a:alphaModFix/>
            </a:blip>
            <a:srcRect/>
            <a:stretch/>
          </p:blipFill>
          <p:spPr>
            <a:xfrm>
              <a:off x="876852" y="2343150"/>
              <a:ext cx="1688536" cy="1977390"/>
            </a:xfrm>
            <a:prstGeom prst="rect">
              <a:avLst/>
            </a:prstGeom>
            <a:noFill/>
            <a:ln>
              <a:noFill/>
            </a:ln>
          </p:spPr>
        </p:pic>
        <p:pic>
          <p:nvPicPr>
            <p:cNvPr id="547" name="Google Shape;547;p10"/>
            <p:cNvPicPr preferRelativeResize="0"/>
            <p:nvPr/>
          </p:nvPicPr>
          <p:blipFill rotWithShape="1">
            <a:blip r:embed="rId4">
              <a:alphaModFix/>
            </a:blip>
            <a:srcRect/>
            <a:stretch/>
          </p:blipFill>
          <p:spPr>
            <a:xfrm>
              <a:off x="2866304" y="2424542"/>
              <a:ext cx="2988945" cy="1943735"/>
            </a:xfrm>
            <a:prstGeom prst="rect">
              <a:avLst/>
            </a:prstGeom>
            <a:noFill/>
            <a:ln>
              <a:noFill/>
            </a:ln>
          </p:spPr>
        </p:pic>
        <p:pic>
          <p:nvPicPr>
            <p:cNvPr id="548" name="Google Shape;548;p10"/>
            <p:cNvPicPr preferRelativeResize="0"/>
            <p:nvPr/>
          </p:nvPicPr>
          <p:blipFill rotWithShape="1">
            <a:blip r:embed="rId5">
              <a:alphaModFix/>
            </a:blip>
            <a:srcRect/>
            <a:stretch/>
          </p:blipFill>
          <p:spPr>
            <a:xfrm>
              <a:off x="6279976" y="2343150"/>
              <a:ext cx="1644824" cy="2025124"/>
            </a:xfrm>
            <a:prstGeom prst="rect">
              <a:avLst/>
            </a:prstGeom>
            <a:noFill/>
            <a:ln>
              <a:noFill/>
            </a:ln>
          </p:spPr>
        </p:pic>
      </p:grpSp>
      <p:sp>
        <p:nvSpPr>
          <p:cNvPr id="549" name="Google Shape;549;p10"/>
          <p:cNvSpPr/>
          <p:nvPr/>
        </p:nvSpPr>
        <p:spPr>
          <a:xfrm>
            <a:off x="-152399" y="438155"/>
            <a:ext cx="8978100" cy="559800"/>
          </a:xfrm>
          <a:prstGeom prst="rect">
            <a:avLst/>
          </a:prstGeom>
          <a:noFill/>
          <a:ln>
            <a:noFill/>
          </a:ln>
        </p:spPr>
        <p:txBody>
          <a:bodyPr spcFirstLastPara="1" wrap="square" lIns="91400" tIns="45700" rIns="91400" bIns="45700" anchor="t" anchorCtr="0">
            <a:spAutoFit/>
          </a:bodyPr>
          <a:lstStyle/>
          <a:p>
            <a:pPr marL="457025" marR="0" lvl="1" indent="0" algn="just" rtl="0">
              <a:lnSpc>
                <a:spcPct val="150000"/>
              </a:lnSpc>
              <a:spcBef>
                <a:spcPts val="0"/>
              </a:spcBef>
              <a:spcAft>
                <a:spcPts val="0"/>
              </a:spcAft>
              <a:buClr>
                <a:srgbClr val="000000"/>
              </a:buClr>
              <a:buSzPts val="2000"/>
              <a:buFont typeface="Arial"/>
              <a:buNone/>
            </a:pPr>
            <a:r>
              <a:rPr lang="en-US" sz="2000" b="0" i="0" u="none" strike="noStrike" cap="none">
                <a:solidFill>
                  <a:srgbClr val="0070C0"/>
                </a:solidFill>
                <a:latin typeface="Times New Roman"/>
                <a:ea typeface="Times New Roman"/>
                <a:cs typeface="Times New Roman"/>
                <a:sym typeface="Times New Roman"/>
              </a:rPr>
              <a:t>1.2. Phân đoạn ảnh dựa trên ngưỡng cục bộ(adaptive threshold)</a:t>
            </a:r>
            <a:endParaRPr sz="1400" b="0" i="0" u="none" strike="noStrike" cap="none">
              <a:solidFill>
                <a:srgbClr val="000000"/>
              </a:solidFill>
              <a:latin typeface="Arial"/>
              <a:ea typeface="Arial"/>
              <a:cs typeface="Arial"/>
              <a:sym typeface="Arial"/>
            </a:endParaRPr>
          </a:p>
        </p:txBody>
      </p:sp>
      <p:sp>
        <p:nvSpPr>
          <p:cNvPr id="550" name="Google Shape;550;p10"/>
          <p:cNvSpPr/>
          <p:nvPr/>
        </p:nvSpPr>
        <p:spPr>
          <a:xfrm>
            <a:off x="304805" y="133357"/>
            <a:ext cx="8415633" cy="430865"/>
          </a:xfrm>
          <a:prstGeom prst="rect">
            <a:avLst/>
          </a:prstGeom>
          <a:noFill/>
          <a:ln>
            <a:noFill/>
          </a:ln>
        </p:spPr>
        <p:txBody>
          <a:bodyPr spcFirstLastPara="1" wrap="square" lIns="91400" tIns="45700" rIns="91400" bIns="45700" anchor="t" anchorCtr="0">
            <a:spAutoFit/>
          </a:bodyPr>
          <a:lstStyle/>
          <a:p>
            <a:pPr marL="342770" marR="0" lvl="0" indent="-342770" algn="just" rtl="0">
              <a:lnSpc>
                <a:spcPct val="100000"/>
              </a:lnSpc>
              <a:spcBef>
                <a:spcPts val="0"/>
              </a:spcBef>
              <a:spcAft>
                <a:spcPts val="0"/>
              </a:spcAft>
              <a:buClr>
                <a:schemeClr val="dk1"/>
              </a:buClr>
              <a:buSzPts val="2200"/>
              <a:buFont typeface="Arial"/>
              <a:buAutoNum type="arabicPeriod"/>
            </a:pPr>
            <a:r>
              <a:rPr lang="en-US" sz="2200" b="1" i="0" u="none" strike="noStrike" cap="none">
                <a:solidFill>
                  <a:schemeClr val="dk1"/>
                </a:solidFill>
                <a:latin typeface="Times New Roman"/>
                <a:ea typeface="Times New Roman"/>
                <a:cs typeface="Times New Roman"/>
                <a:sym typeface="Times New Roman"/>
              </a:rPr>
              <a:t>Phân đoạn dựa trên ngưỡng (Threshold)</a:t>
            </a:r>
            <a:endParaRPr sz="1400" b="0" i="0" u="none" strike="noStrike" cap="none">
              <a:solidFill>
                <a:srgbClr val="000000"/>
              </a:solidFill>
              <a:latin typeface="Arial"/>
              <a:ea typeface="Arial"/>
              <a:cs typeface="Arial"/>
              <a:sym typeface="Arial"/>
            </a:endParaRPr>
          </a:p>
        </p:txBody>
      </p:sp>
      <p:sp>
        <p:nvSpPr>
          <p:cNvPr id="551" name="Google Shape;551;p10"/>
          <p:cNvSpPr txBox="1"/>
          <p:nvPr/>
        </p:nvSpPr>
        <p:spPr>
          <a:xfrm>
            <a:off x="8654906" y="4649075"/>
            <a:ext cx="30008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9</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ntents Slide Master">
  <a:themeElements>
    <a:clrScheme name="Stock">
      <a:dk1>
        <a:srgbClr val="000000"/>
      </a:dk1>
      <a:lt1>
        <a:srgbClr val="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Contents Slide Master">
  <a:themeElements>
    <a:clrScheme name="Stock">
      <a:dk1>
        <a:srgbClr val="000000"/>
      </a:dk1>
      <a:lt1>
        <a:srgbClr val="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ver and End Slide Master">
  <a:themeElements>
    <a:clrScheme name="Stock">
      <a:dk1>
        <a:srgbClr val="000000"/>
      </a:dk1>
      <a:lt1>
        <a:srgbClr val="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Contents Slide Master">
  <a:themeElements>
    <a:clrScheme name="Stock">
      <a:dk1>
        <a:srgbClr val="000000"/>
      </a:dk1>
      <a:lt1>
        <a:srgbClr val="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Cover and End Slide Master">
  <a:themeElements>
    <a:clrScheme name="Stock">
      <a:dk1>
        <a:srgbClr val="000000"/>
      </a:dk1>
      <a:lt1>
        <a:srgbClr val="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Contents Slide Master">
  <a:themeElements>
    <a:clrScheme name="Stock">
      <a:dk1>
        <a:srgbClr val="000000"/>
      </a:dk1>
      <a:lt1>
        <a:srgbClr val="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2263</Words>
  <Application>Microsoft Office PowerPoint</Application>
  <PresentationFormat>On-screen Show (16:9)</PresentationFormat>
  <Paragraphs>352</Paragraphs>
  <Slides>53</Slides>
  <Notes>53</Notes>
  <HiddenSlides>0</HiddenSlides>
  <MMClips>0</MMClips>
  <ScaleCrop>false</ScaleCrop>
  <HeadingPairs>
    <vt:vector size="4" baseType="variant">
      <vt:variant>
        <vt:lpstr>Theme</vt:lpstr>
      </vt:variant>
      <vt:variant>
        <vt:i4>6</vt:i4>
      </vt:variant>
      <vt:variant>
        <vt:lpstr>Slide Titles</vt:lpstr>
      </vt:variant>
      <vt:variant>
        <vt:i4>53</vt:i4>
      </vt:variant>
    </vt:vector>
  </HeadingPairs>
  <TitlesOfParts>
    <vt:vector size="59" baseType="lpstr">
      <vt:lpstr>Contents Slide Master</vt:lpstr>
      <vt:lpstr>3_Contents Slide Master</vt:lpstr>
      <vt:lpstr>Cover and End Slide Master</vt:lpstr>
      <vt:lpstr>1_Contents Slide Master</vt:lpstr>
      <vt:lpstr>2_Cover and End Slide Master</vt:lpstr>
      <vt:lpstr>2_Contents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PhongVu</dc:creator>
  <cp:lastModifiedBy>PhongVu</cp:lastModifiedBy>
  <cp:revision>3</cp:revision>
  <dcterms:created xsi:type="dcterms:W3CDTF">2021-11-27T12:10:07Z</dcterms:created>
  <dcterms:modified xsi:type="dcterms:W3CDTF">2021-12-28T08:28:27Z</dcterms:modified>
</cp:coreProperties>
</file>